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3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9144000" cy="6858000" type="screen4x3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675EEC-5CBE-4C2D-BB82-67814A0480BC}" v="167" dt="2023-03-16T13:36:38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5" y="-31"/>
      </p:cViewPr>
      <p:guideLst>
        <p:guide orient="horz" pos="216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종완" userId="41712f5f-7392-410e-a587-ab1b73ea33bb" providerId="ADAL" clId="{30675EEC-5CBE-4C2D-BB82-67814A0480BC}"/>
    <pc:docChg chg="undo custSel delSld modSld modMainMaster">
      <pc:chgData name="김종완" userId="41712f5f-7392-410e-a587-ab1b73ea33bb" providerId="ADAL" clId="{30675EEC-5CBE-4C2D-BB82-67814A0480BC}" dt="2023-03-16T13:37:49.971" v="1797" actId="14100"/>
      <pc:docMkLst>
        <pc:docMk/>
      </pc:docMkLst>
      <pc:sldChg chg="del">
        <pc:chgData name="김종완" userId="41712f5f-7392-410e-a587-ab1b73ea33bb" providerId="ADAL" clId="{30675EEC-5CBE-4C2D-BB82-67814A0480BC}" dt="2023-03-11T10:39:28.370" v="0" actId="47"/>
        <pc:sldMkLst>
          <pc:docMk/>
          <pc:sldMk cId="0" sldId="256"/>
        </pc:sldMkLst>
      </pc:sldChg>
      <pc:sldChg chg="addSp modSp mod">
        <pc:chgData name="김종완" userId="41712f5f-7392-410e-a587-ab1b73ea33bb" providerId="ADAL" clId="{30675EEC-5CBE-4C2D-BB82-67814A0480BC}" dt="2023-03-11T10:40:32.977" v="23" actId="1036"/>
        <pc:sldMkLst>
          <pc:docMk/>
          <pc:sldMk cId="0" sldId="257"/>
        </pc:sldMkLst>
        <pc:spChg chg="add mod">
          <ac:chgData name="김종완" userId="41712f5f-7392-410e-a587-ab1b73ea33bb" providerId="ADAL" clId="{30675EEC-5CBE-4C2D-BB82-67814A0480BC}" dt="2023-03-11T10:40:01.811" v="1"/>
          <ac:spMkLst>
            <pc:docMk/>
            <pc:sldMk cId="0" sldId="257"/>
            <ac:spMk id="2" creationId="{46ED7FFE-7E4F-7504-7991-1B0C77506E35}"/>
          </ac:spMkLst>
        </pc:spChg>
        <pc:spChg chg="mod">
          <ac:chgData name="김종완" userId="41712f5f-7392-410e-a587-ab1b73ea33bb" providerId="ADAL" clId="{30675EEC-5CBE-4C2D-BB82-67814A0480BC}" dt="2023-03-11T10:40:32.977" v="23" actId="1036"/>
          <ac:spMkLst>
            <pc:docMk/>
            <pc:sldMk cId="0" sldId="257"/>
            <ac:spMk id="68" creationId="{00000000-0000-0000-0000-000000000000}"/>
          </ac:spMkLst>
        </pc:spChg>
      </pc:sldChg>
      <pc:sldChg chg="modSp mod">
        <pc:chgData name="김종완" userId="41712f5f-7392-410e-a587-ab1b73ea33bb" providerId="ADAL" clId="{30675EEC-5CBE-4C2D-BB82-67814A0480BC}" dt="2023-03-16T13:18:18.276" v="1365" actId="20577"/>
        <pc:sldMkLst>
          <pc:docMk/>
          <pc:sldMk cId="0" sldId="259"/>
        </pc:sldMkLst>
        <pc:spChg chg="mod">
          <ac:chgData name="김종완" userId="41712f5f-7392-410e-a587-ab1b73ea33bb" providerId="ADAL" clId="{30675EEC-5CBE-4C2D-BB82-67814A0480BC}" dt="2023-03-16T13:18:18.276" v="1365" actId="20577"/>
          <ac:spMkLst>
            <pc:docMk/>
            <pc:sldMk cId="0" sldId="259"/>
            <ac:spMk id="81" creationId="{00000000-0000-0000-0000-000000000000}"/>
          </ac:spMkLst>
        </pc:spChg>
      </pc:sldChg>
      <pc:sldChg chg="addSp delSp modSp mod">
        <pc:chgData name="김종완" userId="41712f5f-7392-410e-a587-ab1b73ea33bb" providerId="ADAL" clId="{30675EEC-5CBE-4C2D-BB82-67814A0480BC}" dt="2023-03-16T13:22:19.381" v="1419" actId="14100"/>
        <pc:sldMkLst>
          <pc:docMk/>
          <pc:sldMk cId="0" sldId="260"/>
        </pc:sldMkLst>
        <pc:spChg chg="add del">
          <ac:chgData name="김종완" userId="41712f5f-7392-410e-a587-ab1b73ea33bb" providerId="ADAL" clId="{30675EEC-5CBE-4C2D-BB82-67814A0480BC}" dt="2023-03-16T13:19:20.871" v="1367" actId="22"/>
          <ac:spMkLst>
            <pc:docMk/>
            <pc:sldMk cId="0" sldId="260"/>
            <ac:spMk id="3" creationId="{168676F7-3F28-4FFD-2893-1C035BC033C6}"/>
          </ac:spMkLst>
        </pc:spChg>
        <pc:spChg chg="add mod">
          <ac:chgData name="김종완" userId="41712f5f-7392-410e-a587-ab1b73ea33bb" providerId="ADAL" clId="{30675EEC-5CBE-4C2D-BB82-67814A0480BC}" dt="2023-03-16T13:22:01.178" v="1412" actId="14100"/>
          <ac:spMkLst>
            <pc:docMk/>
            <pc:sldMk cId="0" sldId="260"/>
            <ac:spMk id="4" creationId="{18F1AB51-660C-620F-E086-1C933EAE1AC9}"/>
          </ac:spMkLst>
        </pc:spChg>
        <pc:spChg chg="add mod">
          <ac:chgData name="김종완" userId="41712f5f-7392-410e-a587-ab1b73ea33bb" providerId="ADAL" clId="{30675EEC-5CBE-4C2D-BB82-67814A0480BC}" dt="2023-03-16T13:22:19.381" v="1419" actId="14100"/>
          <ac:spMkLst>
            <pc:docMk/>
            <pc:sldMk cId="0" sldId="260"/>
            <ac:spMk id="5" creationId="{741D4B14-397F-D95A-2B8D-1406338B76DF}"/>
          </ac:spMkLst>
        </pc:spChg>
        <pc:spChg chg="add mod">
          <ac:chgData name="김종완" userId="41712f5f-7392-410e-a587-ab1b73ea33bb" providerId="ADAL" clId="{30675EEC-5CBE-4C2D-BB82-67814A0480BC}" dt="2023-03-16T13:21:46.474" v="1404" actId="14100"/>
          <ac:spMkLst>
            <pc:docMk/>
            <pc:sldMk cId="0" sldId="260"/>
            <ac:spMk id="6" creationId="{DCDF71C0-B79E-CB01-5635-5F95CD76EEA2}"/>
          </ac:spMkLst>
        </pc:spChg>
      </pc:sldChg>
      <pc:sldChg chg="addSp modSp mod">
        <pc:chgData name="김종완" userId="41712f5f-7392-410e-a587-ab1b73ea33bb" providerId="ADAL" clId="{30675EEC-5CBE-4C2D-BB82-67814A0480BC}" dt="2023-03-16T13:23:45.298" v="1422" actId="14100"/>
        <pc:sldMkLst>
          <pc:docMk/>
          <pc:sldMk cId="0" sldId="263"/>
        </pc:sldMkLst>
        <pc:cxnChg chg="add mod">
          <ac:chgData name="김종완" userId="41712f5f-7392-410e-a587-ab1b73ea33bb" providerId="ADAL" clId="{30675EEC-5CBE-4C2D-BB82-67814A0480BC}" dt="2023-03-16T13:23:45.298" v="1422" actId="14100"/>
          <ac:cxnSpMkLst>
            <pc:docMk/>
            <pc:sldMk cId="0" sldId="263"/>
            <ac:cxnSpMk id="2" creationId="{E1E904B2-AB96-F38B-F034-7F2F8B9773EA}"/>
          </ac:cxnSpMkLst>
        </pc:cxnChg>
      </pc:sldChg>
      <pc:sldChg chg="addSp modSp mod">
        <pc:chgData name="김종완" userId="41712f5f-7392-410e-a587-ab1b73ea33bb" providerId="ADAL" clId="{30675EEC-5CBE-4C2D-BB82-67814A0480BC}" dt="2023-03-16T13:24:43.200" v="1454" actId="14100"/>
        <pc:sldMkLst>
          <pc:docMk/>
          <pc:sldMk cId="0" sldId="264"/>
        </pc:sldMkLst>
        <pc:spChg chg="add mod">
          <ac:chgData name="김종완" userId="41712f5f-7392-410e-a587-ab1b73ea33bb" providerId="ADAL" clId="{30675EEC-5CBE-4C2D-BB82-67814A0480BC}" dt="2023-03-16T13:24:43.200" v="1454" actId="14100"/>
          <ac:spMkLst>
            <pc:docMk/>
            <pc:sldMk cId="0" sldId="264"/>
            <ac:spMk id="2" creationId="{5338496C-55B1-594E-A6D0-DD8B42578620}"/>
          </ac:spMkLst>
        </pc:spChg>
        <pc:picChg chg="mod">
          <ac:chgData name="김종완" userId="41712f5f-7392-410e-a587-ab1b73ea33bb" providerId="ADAL" clId="{30675EEC-5CBE-4C2D-BB82-67814A0480BC}" dt="2023-03-16T13:24:14.734" v="1427" actId="1076"/>
          <ac:picMkLst>
            <pc:docMk/>
            <pc:sldMk cId="0" sldId="264"/>
            <ac:picMk id="120" creationId="{00000000-0000-0000-0000-000000000000}"/>
          </ac:picMkLst>
        </pc:picChg>
      </pc:sldChg>
      <pc:sldChg chg="addSp delSp modSp mod">
        <pc:chgData name="김종완" userId="41712f5f-7392-410e-a587-ab1b73ea33bb" providerId="ADAL" clId="{30675EEC-5CBE-4C2D-BB82-67814A0480BC}" dt="2023-03-16T13:27:07.337" v="1506" actId="21"/>
        <pc:sldMkLst>
          <pc:docMk/>
          <pc:sldMk cId="0" sldId="265"/>
        </pc:sldMkLst>
        <pc:spChg chg="add mod">
          <ac:chgData name="김종완" userId="41712f5f-7392-410e-a587-ab1b73ea33bb" providerId="ADAL" clId="{30675EEC-5CBE-4C2D-BB82-67814A0480BC}" dt="2023-03-16T13:25:24.533" v="1503" actId="14100"/>
          <ac:spMkLst>
            <pc:docMk/>
            <pc:sldMk cId="0" sldId="265"/>
            <ac:spMk id="2" creationId="{B29445ED-4552-4F4B-6C28-628C84E55AB7}"/>
          </ac:spMkLst>
        </pc:spChg>
        <pc:picChg chg="add del mod">
          <ac:chgData name="김종완" userId="41712f5f-7392-410e-a587-ab1b73ea33bb" providerId="ADAL" clId="{30675EEC-5CBE-4C2D-BB82-67814A0480BC}" dt="2023-03-16T13:27:07.337" v="1506" actId="21"/>
          <ac:picMkLst>
            <pc:docMk/>
            <pc:sldMk cId="0" sldId="265"/>
            <ac:picMk id="1026" creationId="{C39E6BBD-E841-D6D3-0E3A-50C4BAC126C0}"/>
          </ac:picMkLst>
        </pc:picChg>
      </pc:sldChg>
      <pc:sldChg chg="addSp modSp mod">
        <pc:chgData name="김종완" userId="41712f5f-7392-410e-a587-ab1b73ea33bb" providerId="ADAL" clId="{30675EEC-5CBE-4C2D-BB82-67814A0480BC}" dt="2023-03-16T13:29:28.175" v="1544" actId="14100"/>
        <pc:sldMkLst>
          <pc:docMk/>
          <pc:sldMk cId="0" sldId="266"/>
        </pc:sldMkLst>
        <pc:spChg chg="add mod">
          <ac:chgData name="김종완" userId="41712f5f-7392-410e-a587-ab1b73ea33bb" providerId="ADAL" clId="{30675EEC-5CBE-4C2D-BB82-67814A0480BC}" dt="2023-03-16T13:28:25.186" v="1538" actId="14100"/>
          <ac:spMkLst>
            <pc:docMk/>
            <pc:sldMk cId="0" sldId="266"/>
            <ac:spMk id="3" creationId="{EA20AD41-DA65-2B7F-1E9B-8EEF5DBC8EBB}"/>
          </ac:spMkLst>
        </pc:spChg>
        <pc:picChg chg="add mod">
          <ac:chgData name="김종완" userId="41712f5f-7392-410e-a587-ab1b73ea33bb" providerId="ADAL" clId="{30675EEC-5CBE-4C2D-BB82-67814A0480BC}" dt="2023-03-16T13:27:15.334" v="1509" actId="14100"/>
          <ac:picMkLst>
            <pc:docMk/>
            <pc:sldMk cId="0" sldId="266"/>
            <ac:picMk id="2" creationId="{32484818-B022-B3D2-1F07-DA78B70CEEA2}"/>
          </ac:picMkLst>
        </pc:picChg>
        <pc:cxnChg chg="add mod">
          <ac:chgData name="김종완" userId="41712f5f-7392-410e-a587-ab1b73ea33bb" providerId="ADAL" clId="{30675EEC-5CBE-4C2D-BB82-67814A0480BC}" dt="2023-03-16T13:29:28.175" v="1544" actId="14100"/>
          <ac:cxnSpMkLst>
            <pc:docMk/>
            <pc:sldMk cId="0" sldId="266"/>
            <ac:cxnSpMk id="4" creationId="{7208FC03-91DD-0E01-D441-DE58F1FA958E}"/>
          </ac:cxnSpMkLst>
        </pc:cxnChg>
      </pc:sldChg>
      <pc:sldChg chg="addSp modSp mod">
        <pc:chgData name="김종완" userId="41712f5f-7392-410e-a587-ab1b73ea33bb" providerId="ADAL" clId="{30675EEC-5CBE-4C2D-BB82-67814A0480BC}" dt="2023-03-16T13:29:17.161" v="1541" actId="14100"/>
        <pc:sldMkLst>
          <pc:docMk/>
          <pc:sldMk cId="0" sldId="267"/>
        </pc:sldMkLst>
        <pc:cxnChg chg="add mod">
          <ac:chgData name="김종완" userId="41712f5f-7392-410e-a587-ab1b73ea33bb" providerId="ADAL" clId="{30675EEC-5CBE-4C2D-BB82-67814A0480BC}" dt="2023-03-16T13:29:17.161" v="1541" actId="14100"/>
          <ac:cxnSpMkLst>
            <pc:docMk/>
            <pc:sldMk cId="0" sldId="267"/>
            <ac:cxnSpMk id="2" creationId="{7C360165-5076-2D61-E2F1-12ED33A0AC62}"/>
          </ac:cxnSpMkLst>
        </pc:cxnChg>
      </pc:sldChg>
      <pc:sldChg chg="addSp modSp mod">
        <pc:chgData name="김종완" userId="41712f5f-7392-410e-a587-ab1b73ea33bb" providerId="ADAL" clId="{30675EEC-5CBE-4C2D-BB82-67814A0480BC}" dt="2023-03-16T13:30:04.849" v="1548" actId="14100"/>
        <pc:sldMkLst>
          <pc:docMk/>
          <pc:sldMk cId="0" sldId="268"/>
        </pc:sldMkLst>
        <pc:cxnChg chg="add mod">
          <ac:chgData name="김종완" userId="41712f5f-7392-410e-a587-ab1b73ea33bb" providerId="ADAL" clId="{30675EEC-5CBE-4C2D-BB82-67814A0480BC}" dt="2023-03-16T13:29:57.505" v="1546" actId="1076"/>
          <ac:cxnSpMkLst>
            <pc:docMk/>
            <pc:sldMk cId="0" sldId="268"/>
            <ac:cxnSpMk id="2" creationId="{5F3B6560-D681-EE6D-F757-5B1C4D713737}"/>
          </ac:cxnSpMkLst>
        </pc:cxnChg>
        <pc:cxnChg chg="add mod">
          <ac:chgData name="김종완" userId="41712f5f-7392-410e-a587-ab1b73ea33bb" providerId="ADAL" clId="{30675EEC-5CBE-4C2D-BB82-67814A0480BC}" dt="2023-03-16T13:30:04.849" v="1548" actId="14100"/>
          <ac:cxnSpMkLst>
            <pc:docMk/>
            <pc:sldMk cId="0" sldId="268"/>
            <ac:cxnSpMk id="3" creationId="{0ECDCE30-0A32-DB8F-E60B-530298AF2F58}"/>
          </ac:cxnSpMkLst>
        </pc:cxnChg>
      </pc:sldChg>
      <pc:sldChg chg="addSp modSp mod">
        <pc:chgData name="김종완" userId="41712f5f-7392-410e-a587-ab1b73ea33bb" providerId="ADAL" clId="{30675EEC-5CBE-4C2D-BB82-67814A0480BC}" dt="2023-03-16T13:37:49.971" v="1797" actId="14100"/>
        <pc:sldMkLst>
          <pc:docMk/>
          <pc:sldMk cId="0" sldId="269"/>
        </pc:sldMkLst>
        <pc:spChg chg="add mod">
          <ac:chgData name="김종완" userId="41712f5f-7392-410e-a587-ab1b73ea33bb" providerId="ADAL" clId="{30675EEC-5CBE-4C2D-BB82-67814A0480BC}" dt="2023-03-16T13:37:15.433" v="1764" actId="14100"/>
          <ac:spMkLst>
            <pc:docMk/>
            <pc:sldMk cId="0" sldId="269"/>
            <ac:spMk id="7" creationId="{E5FFC03C-E4D6-724B-BC35-950B21584C40}"/>
          </ac:spMkLst>
        </pc:spChg>
        <pc:spChg chg="add mod">
          <ac:chgData name="김종완" userId="41712f5f-7392-410e-a587-ab1b73ea33bb" providerId="ADAL" clId="{30675EEC-5CBE-4C2D-BB82-67814A0480BC}" dt="2023-03-16T13:37:49.971" v="1797" actId="14100"/>
          <ac:spMkLst>
            <pc:docMk/>
            <pc:sldMk cId="0" sldId="269"/>
            <ac:spMk id="8" creationId="{3905BBD8-13C4-8046-4D64-20C0DBCFD97D}"/>
          </ac:spMkLst>
        </pc:spChg>
        <pc:cxnChg chg="add mod">
          <ac:chgData name="김종완" userId="41712f5f-7392-410e-a587-ab1b73ea33bb" providerId="ADAL" clId="{30675EEC-5CBE-4C2D-BB82-67814A0480BC}" dt="2023-03-16T13:30:35.831" v="1551" actId="14100"/>
          <ac:cxnSpMkLst>
            <pc:docMk/>
            <pc:sldMk cId="0" sldId="269"/>
            <ac:cxnSpMk id="2" creationId="{8E0CB199-6EF0-C28C-C5B2-8B6B50091888}"/>
          </ac:cxnSpMkLst>
        </pc:cxnChg>
        <pc:cxnChg chg="add mod">
          <ac:chgData name="김종완" userId="41712f5f-7392-410e-a587-ab1b73ea33bb" providerId="ADAL" clId="{30675EEC-5CBE-4C2D-BB82-67814A0480BC}" dt="2023-03-16T13:30:45.282" v="1554" actId="14100"/>
          <ac:cxnSpMkLst>
            <pc:docMk/>
            <pc:sldMk cId="0" sldId="269"/>
            <ac:cxnSpMk id="4" creationId="{F9F0C737-59E5-0539-7D53-1B28FB3E70F6}"/>
          </ac:cxnSpMkLst>
        </pc:cxnChg>
        <pc:cxnChg chg="add mod">
          <ac:chgData name="김종완" userId="41712f5f-7392-410e-a587-ab1b73ea33bb" providerId="ADAL" clId="{30675EEC-5CBE-4C2D-BB82-67814A0480BC}" dt="2023-03-16T13:30:48.872" v="1555" actId="571"/>
          <ac:cxnSpMkLst>
            <pc:docMk/>
            <pc:sldMk cId="0" sldId="269"/>
            <ac:cxnSpMk id="6" creationId="{B0047D65-818F-1C7C-51CA-6EA1CE0D336B}"/>
          </ac:cxnSpMkLst>
        </pc:cxnChg>
      </pc:sldChg>
      <pc:sldChg chg="addSp modSp mod">
        <pc:chgData name="김종완" userId="41712f5f-7392-410e-a587-ab1b73ea33bb" providerId="ADAL" clId="{30675EEC-5CBE-4C2D-BB82-67814A0480BC}" dt="2023-03-16T12:09:32.394" v="127" actId="571"/>
        <pc:sldMkLst>
          <pc:docMk/>
          <pc:sldMk cId="0" sldId="270"/>
        </pc:sldMkLst>
        <pc:cxnChg chg="add mod">
          <ac:chgData name="김종완" userId="41712f5f-7392-410e-a587-ab1b73ea33bb" providerId="ADAL" clId="{30675EEC-5CBE-4C2D-BB82-67814A0480BC}" dt="2023-03-16T12:09:13.442" v="126" actId="14100"/>
          <ac:cxnSpMkLst>
            <pc:docMk/>
            <pc:sldMk cId="0" sldId="270"/>
            <ac:cxnSpMk id="2" creationId="{3FF6B854-850F-73C4-D2FF-853AF9FB530B}"/>
          </ac:cxnSpMkLst>
        </pc:cxnChg>
        <pc:cxnChg chg="add mod">
          <ac:chgData name="김종완" userId="41712f5f-7392-410e-a587-ab1b73ea33bb" providerId="ADAL" clId="{30675EEC-5CBE-4C2D-BB82-67814A0480BC}" dt="2023-03-16T12:09:32.394" v="127" actId="571"/>
          <ac:cxnSpMkLst>
            <pc:docMk/>
            <pc:sldMk cId="0" sldId="270"/>
            <ac:cxnSpMk id="4" creationId="{8CCA2CB3-43F9-9278-EC02-54A8028F2A18}"/>
          </ac:cxnSpMkLst>
        </pc:cxnChg>
      </pc:sldChg>
      <pc:sldChg chg="addSp modSp mod">
        <pc:chgData name="김종완" userId="41712f5f-7392-410e-a587-ab1b73ea33bb" providerId="ADAL" clId="{30675EEC-5CBE-4C2D-BB82-67814A0480BC}" dt="2023-03-16T12:16:44.465" v="356"/>
        <pc:sldMkLst>
          <pc:docMk/>
          <pc:sldMk cId="0" sldId="271"/>
        </pc:sldMkLst>
        <pc:spChg chg="add mod">
          <ac:chgData name="김종완" userId="41712f5f-7392-410e-a587-ab1b73ea33bb" providerId="ADAL" clId="{30675EEC-5CBE-4C2D-BB82-67814A0480BC}" dt="2023-03-16T12:07:37.307" v="92" actId="14100"/>
          <ac:spMkLst>
            <pc:docMk/>
            <pc:sldMk cId="0" sldId="271"/>
            <ac:spMk id="2" creationId="{4BF26C54-CCFC-D22A-689D-723F738FF597}"/>
          </ac:spMkLst>
        </pc:spChg>
        <pc:spChg chg="add mod">
          <ac:chgData name="김종완" userId="41712f5f-7392-410e-a587-ab1b73ea33bb" providerId="ADAL" clId="{30675EEC-5CBE-4C2D-BB82-67814A0480BC}" dt="2023-03-16T12:16:08.398" v="284" actId="6549"/>
          <ac:spMkLst>
            <pc:docMk/>
            <pc:sldMk cId="0" sldId="271"/>
            <ac:spMk id="3" creationId="{FF3F790A-EDB4-EB5E-F3F1-1A6A3672E378}"/>
          </ac:spMkLst>
        </pc:spChg>
        <pc:spChg chg="mod">
          <ac:chgData name="김종완" userId="41712f5f-7392-410e-a587-ab1b73ea33bb" providerId="ADAL" clId="{30675EEC-5CBE-4C2D-BB82-67814A0480BC}" dt="2023-03-16T12:16:44.465" v="356"/>
          <ac:spMkLst>
            <pc:docMk/>
            <pc:sldMk cId="0" sldId="271"/>
            <ac:spMk id="182" creationId="{00000000-0000-0000-0000-000000000000}"/>
          </ac:spMkLst>
        </pc:spChg>
      </pc:sldChg>
      <pc:sldChg chg="addSp modSp mod">
        <pc:chgData name="김종완" userId="41712f5f-7392-410e-a587-ab1b73ea33bb" providerId="ADAL" clId="{30675EEC-5CBE-4C2D-BB82-67814A0480BC}" dt="2023-03-16T12:12:56.414" v="151" actId="14100"/>
        <pc:sldMkLst>
          <pc:docMk/>
          <pc:sldMk cId="0" sldId="272"/>
        </pc:sldMkLst>
        <pc:spChg chg="add mod">
          <ac:chgData name="김종완" userId="41712f5f-7392-410e-a587-ab1b73ea33bb" providerId="ADAL" clId="{30675EEC-5CBE-4C2D-BB82-67814A0480BC}" dt="2023-03-16T12:12:56.414" v="151" actId="14100"/>
          <ac:spMkLst>
            <pc:docMk/>
            <pc:sldMk cId="0" sldId="272"/>
            <ac:spMk id="8" creationId="{3381950B-209A-1F9E-D140-F4B74B57C3B1}"/>
          </ac:spMkLst>
        </pc:spChg>
        <pc:picChg chg="mod">
          <ac:chgData name="김종완" userId="41712f5f-7392-410e-a587-ab1b73ea33bb" providerId="ADAL" clId="{30675EEC-5CBE-4C2D-BB82-67814A0480BC}" dt="2023-03-16T12:08:33.977" v="122" actId="1076"/>
          <ac:picMkLst>
            <pc:docMk/>
            <pc:sldMk cId="0" sldId="272"/>
            <ac:picMk id="192" creationId="{00000000-0000-0000-0000-000000000000}"/>
          </ac:picMkLst>
        </pc:picChg>
        <pc:cxnChg chg="add mod">
          <ac:chgData name="김종완" userId="41712f5f-7392-410e-a587-ab1b73ea33bb" providerId="ADAL" clId="{30675EEC-5CBE-4C2D-BB82-67814A0480BC}" dt="2023-03-16T12:05:53.963" v="27" actId="208"/>
          <ac:cxnSpMkLst>
            <pc:docMk/>
            <pc:sldMk cId="0" sldId="272"/>
            <ac:cxnSpMk id="3" creationId="{04573441-6A59-7FE7-0DAE-A60138DAFA03}"/>
          </ac:cxnSpMkLst>
        </pc:cxnChg>
        <pc:cxnChg chg="add mod">
          <ac:chgData name="김종완" userId="41712f5f-7392-410e-a587-ab1b73ea33bb" providerId="ADAL" clId="{30675EEC-5CBE-4C2D-BB82-67814A0480BC}" dt="2023-03-16T12:06:03.899" v="28" actId="571"/>
          <ac:cxnSpMkLst>
            <pc:docMk/>
            <pc:sldMk cId="0" sldId="272"/>
            <ac:cxnSpMk id="4" creationId="{6579FFA0-1B1A-AABA-591D-4F8443C1E7C4}"/>
          </ac:cxnSpMkLst>
        </pc:cxnChg>
        <pc:cxnChg chg="add mod">
          <ac:chgData name="김종완" userId="41712f5f-7392-410e-a587-ab1b73ea33bb" providerId="ADAL" clId="{30675EEC-5CBE-4C2D-BB82-67814A0480BC}" dt="2023-03-16T12:06:13.203" v="29" actId="571"/>
          <ac:cxnSpMkLst>
            <pc:docMk/>
            <pc:sldMk cId="0" sldId="272"/>
            <ac:cxnSpMk id="5" creationId="{D6599918-FB1F-39B9-4C4A-98D55FB38171}"/>
          </ac:cxnSpMkLst>
        </pc:cxnChg>
        <pc:cxnChg chg="add mod">
          <ac:chgData name="김종완" userId="41712f5f-7392-410e-a587-ab1b73ea33bb" providerId="ADAL" clId="{30675EEC-5CBE-4C2D-BB82-67814A0480BC}" dt="2023-03-16T12:06:40.021" v="33" actId="208"/>
          <ac:cxnSpMkLst>
            <pc:docMk/>
            <pc:sldMk cId="0" sldId="272"/>
            <ac:cxnSpMk id="6" creationId="{BA61E19B-71DD-336C-B827-8D82CC329465}"/>
          </ac:cxnSpMkLst>
        </pc:cxnChg>
        <pc:cxnChg chg="add mod">
          <ac:chgData name="김종완" userId="41712f5f-7392-410e-a587-ab1b73ea33bb" providerId="ADAL" clId="{30675EEC-5CBE-4C2D-BB82-67814A0480BC}" dt="2023-03-16T12:06:37.007" v="32" actId="208"/>
          <ac:cxnSpMkLst>
            <pc:docMk/>
            <pc:sldMk cId="0" sldId="272"/>
            <ac:cxnSpMk id="7" creationId="{C6422C84-62E0-B582-F3CB-3F2A9C291571}"/>
          </ac:cxnSpMkLst>
        </pc:cxnChg>
      </pc:sldChg>
      <pc:sldChg chg="addSp modSp mod">
        <pc:chgData name="김종완" userId="41712f5f-7392-410e-a587-ab1b73ea33bb" providerId="ADAL" clId="{30675EEC-5CBE-4C2D-BB82-67814A0480BC}" dt="2023-03-16T12:19:39.242" v="570" actId="6549"/>
        <pc:sldMkLst>
          <pc:docMk/>
          <pc:sldMk cId="0" sldId="273"/>
        </pc:sldMkLst>
        <pc:spChg chg="add mod">
          <ac:chgData name="김종완" userId="41712f5f-7392-410e-a587-ab1b73ea33bb" providerId="ADAL" clId="{30675EEC-5CBE-4C2D-BB82-67814A0480BC}" dt="2023-03-16T12:18:35.174" v="480" actId="14100"/>
          <ac:spMkLst>
            <pc:docMk/>
            <pc:sldMk cId="0" sldId="273"/>
            <ac:spMk id="2" creationId="{FE280FD3-64EF-F116-10AC-0085FAE131EF}"/>
          </ac:spMkLst>
        </pc:spChg>
        <pc:spChg chg="add mod">
          <ac:chgData name="김종완" userId="41712f5f-7392-410e-a587-ab1b73ea33bb" providerId="ADAL" clId="{30675EEC-5CBE-4C2D-BB82-67814A0480BC}" dt="2023-03-16T12:19:39.242" v="570" actId="6549"/>
          <ac:spMkLst>
            <pc:docMk/>
            <pc:sldMk cId="0" sldId="273"/>
            <ac:spMk id="3" creationId="{DE87DB79-9EB9-5407-AC9E-70170B15C946}"/>
          </ac:spMkLst>
        </pc:spChg>
      </pc:sldChg>
      <pc:sldChg chg="addSp modSp mod">
        <pc:chgData name="김종완" userId="41712f5f-7392-410e-a587-ab1b73ea33bb" providerId="ADAL" clId="{30675EEC-5CBE-4C2D-BB82-67814A0480BC}" dt="2023-03-16T12:17:16.145" v="408"/>
        <pc:sldMkLst>
          <pc:docMk/>
          <pc:sldMk cId="0" sldId="274"/>
        </pc:sldMkLst>
        <pc:spChg chg="add mod">
          <ac:chgData name="김종완" userId="41712f5f-7392-410e-a587-ab1b73ea33bb" providerId="ADAL" clId="{30675EEC-5CBE-4C2D-BB82-67814A0480BC}" dt="2023-03-16T12:14:03.947" v="183" actId="1076"/>
          <ac:spMkLst>
            <pc:docMk/>
            <pc:sldMk cId="0" sldId="274"/>
            <ac:spMk id="4" creationId="{75F1954F-61EB-78A6-1D74-DA87819DF112}"/>
          </ac:spMkLst>
        </pc:spChg>
        <pc:spChg chg="add mod">
          <ac:chgData name="김종완" userId="41712f5f-7392-410e-a587-ab1b73ea33bb" providerId="ADAL" clId="{30675EEC-5CBE-4C2D-BB82-67814A0480BC}" dt="2023-03-16T12:14:46.877" v="232" actId="14100"/>
          <ac:spMkLst>
            <pc:docMk/>
            <pc:sldMk cId="0" sldId="274"/>
            <ac:spMk id="5" creationId="{C2E27DA3-D0C8-73F8-DE40-E93AD2B59C24}"/>
          </ac:spMkLst>
        </pc:spChg>
        <pc:spChg chg="mod">
          <ac:chgData name="김종완" userId="41712f5f-7392-410e-a587-ab1b73ea33bb" providerId="ADAL" clId="{30675EEC-5CBE-4C2D-BB82-67814A0480BC}" dt="2023-03-16T12:17:16.145" v="408"/>
          <ac:spMkLst>
            <pc:docMk/>
            <pc:sldMk cId="0" sldId="274"/>
            <ac:spMk id="209" creationId="{00000000-0000-0000-0000-000000000000}"/>
          </ac:spMkLst>
        </pc:spChg>
        <pc:cxnChg chg="add mod">
          <ac:chgData name="김종완" userId="41712f5f-7392-410e-a587-ab1b73ea33bb" providerId="ADAL" clId="{30675EEC-5CBE-4C2D-BB82-67814A0480BC}" dt="2023-03-16T12:13:12.185" v="154" actId="14100"/>
          <ac:cxnSpMkLst>
            <pc:docMk/>
            <pc:sldMk cId="0" sldId="274"/>
            <ac:cxnSpMk id="2" creationId="{32C40C25-BAF9-38C6-1A63-2F2D439D2D42}"/>
          </ac:cxnSpMkLst>
        </pc:cxnChg>
        <pc:cxnChg chg="add mod">
          <ac:chgData name="김종완" userId="41712f5f-7392-410e-a587-ab1b73ea33bb" providerId="ADAL" clId="{30675EEC-5CBE-4C2D-BB82-67814A0480BC}" dt="2023-03-16T12:14:53.910" v="233" actId="571"/>
          <ac:cxnSpMkLst>
            <pc:docMk/>
            <pc:sldMk cId="0" sldId="274"/>
            <ac:cxnSpMk id="6" creationId="{81BDA957-6B5A-2B51-74F9-0704F97A62E4}"/>
          </ac:cxnSpMkLst>
        </pc:cxnChg>
        <pc:cxnChg chg="add mod">
          <ac:chgData name="김종완" userId="41712f5f-7392-410e-a587-ab1b73ea33bb" providerId="ADAL" clId="{30675EEC-5CBE-4C2D-BB82-67814A0480BC}" dt="2023-03-16T12:15:03.846" v="235" actId="208"/>
          <ac:cxnSpMkLst>
            <pc:docMk/>
            <pc:sldMk cId="0" sldId="274"/>
            <ac:cxnSpMk id="7" creationId="{41F9A953-97F9-18F3-5925-1DEAF93549D4}"/>
          </ac:cxnSpMkLst>
        </pc:cxnChg>
      </pc:sldChg>
      <pc:sldChg chg="addSp modSp mod">
        <pc:chgData name="김종완" userId="41712f5f-7392-410e-a587-ab1b73ea33bb" providerId="ADAL" clId="{30675EEC-5CBE-4C2D-BB82-67814A0480BC}" dt="2023-03-16T12:33:38.472" v="604" actId="14100"/>
        <pc:sldMkLst>
          <pc:docMk/>
          <pc:sldMk cId="0" sldId="275"/>
        </pc:sldMkLst>
        <pc:spChg chg="add mod">
          <ac:chgData name="김종완" userId="41712f5f-7392-410e-a587-ab1b73ea33bb" providerId="ADAL" clId="{30675EEC-5CBE-4C2D-BB82-67814A0480BC}" dt="2023-03-16T12:33:38.472" v="604" actId="14100"/>
          <ac:spMkLst>
            <pc:docMk/>
            <pc:sldMk cId="0" sldId="275"/>
            <ac:spMk id="2" creationId="{E814C2F8-1ECE-5233-D2C8-712D0286F359}"/>
          </ac:spMkLst>
        </pc:spChg>
        <pc:cxnChg chg="add mod">
          <ac:chgData name="김종완" userId="41712f5f-7392-410e-a587-ab1b73ea33bb" providerId="ADAL" clId="{30675EEC-5CBE-4C2D-BB82-67814A0480BC}" dt="2023-03-16T12:33:13.295" v="572" actId="1076"/>
          <ac:cxnSpMkLst>
            <pc:docMk/>
            <pc:sldMk cId="0" sldId="275"/>
            <ac:cxnSpMk id="3" creationId="{EEB0FD9C-BAEA-BD4A-1AC2-F3D4F4CE0F1D}"/>
          </ac:cxnSpMkLst>
        </pc:cxnChg>
      </pc:sldChg>
      <pc:sldChg chg="addSp modSp mod">
        <pc:chgData name="김종완" userId="41712f5f-7392-410e-a587-ab1b73ea33bb" providerId="ADAL" clId="{30675EEC-5CBE-4C2D-BB82-67814A0480BC}" dt="2023-03-16T12:38:29.219" v="814" actId="207"/>
        <pc:sldMkLst>
          <pc:docMk/>
          <pc:sldMk cId="0" sldId="276"/>
        </pc:sldMkLst>
        <pc:spChg chg="add mod">
          <ac:chgData name="김종완" userId="41712f5f-7392-410e-a587-ab1b73ea33bb" providerId="ADAL" clId="{30675EEC-5CBE-4C2D-BB82-67814A0480BC}" dt="2023-03-16T12:38:05.071" v="765" actId="1036"/>
          <ac:spMkLst>
            <pc:docMk/>
            <pc:sldMk cId="0" sldId="276"/>
            <ac:spMk id="2" creationId="{DC471C8C-0962-B75C-BDDD-D056255746DF}"/>
          </ac:spMkLst>
        </pc:spChg>
        <pc:spChg chg="mod">
          <ac:chgData name="김종완" userId="41712f5f-7392-410e-a587-ab1b73ea33bb" providerId="ADAL" clId="{30675EEC-5CBE-4C2D-BB82-67814A0480BC}" dt="2023-03-16T12:38:29.219" v="814" actId="207"/>
          <ac:spMkLst>
            <pc:docMk/>
            <pc:sldMk cId="0" sldId="276"/>
            <ac:spMk id="230" creationId="{00000000-0000-0000-0000-000000000000}"/>
          </ac:spMkLst>
        </pc:spChg>
        <pc:picChg chg="mod">
          <ac:chgData name="김종완" userId="41712f5f-7392-410e-a587-ab1b73ea33bb" providerId="ADAL" clId="{30675EEC-5CBE-4C2D-BB82-67814A0480BC}" dt="2023-03-16T12:38:05.071" v="765" actId="1036"/>
          <ac:picMkLst>
            <pc:docMk/>
            <pc:sldMk cId="0" sldId="276"/>
            <ac:picMk id="231" creationId="{00000000-0000-0000-0000-000000000000}"/>
          </ac:picMkLst>
        </pc:picChg>
        <pc:cxnChg chg="add mod">
          <ac:chgData name="김종완" userId="41712f5f-7392-410e-a587-ab1b73ea33bb" providerId="ADAL" clId="{30675EEC-5CBE-4C2D-BB82-67814A0480BC}" dt="2023-03-16T12:38:05.071" v="765" actId="1036"/>
          <ac:cxnSpMkLst>
            <pc:docMk/>
            <pc:sldMk cId="0" sldId="276"/>
            <ac:cxnSpMk id="3" creationId="{DB05AC5E-0B0F-4609-C0A7-0152E4F279CC}"/>
          </ac:cxnSpMkLst>
        </pc:cxnChg>
      </pc:sldChg>
      <pc:sldChg chg="addSp delSp modSp mod">
        <pc:chgData name="김종완" userId="41712f5f-7392-410e-a587-ab1b73ea33bb" providerId="ADAL" clId="{30675EEC-5CBE-4C2D-BB82-67814A0480BC}" dt="2023-03-16T12:39:59.794" v="820" actId="478"/>
        <pc:sldMkLst>
          <pc:docMk/>
          <pc:sldMk cId="0" sldId="277"/>
        </pc:sldMkLst>
        <pc:spChg chg="add del mod">
          <ac:chgData name="김종완" userId="41712f5f-7392-410e-a587-ab1b73ea33bb" providerId="ADAL" clId="{30675EEC-5CBE-4C2D-BB82-67814A0480BC}" dt="2023-03-16T12:39:59.794" v="820" actId="478"/>
          <ac:spMkLst>
            <pc:docMk/>
            <pc:sldMk cId="0" sldId="277"/>
            <ac:spMk id="2" creationId="{E90C957A-380B-4B48-F7AC-954624D97F0E}"/>
          </ac:spMkLst>
        </pc:spChg>
        <pc:spChg chg="mod">
          <ac:chgData name="김종완" userId="41712f5f-7392-410e-a587-ab1b73ea33bb" providerId="ADAL" clId="{30675EEC-5CBE-4C2D-BB82-67814A0480BC}" dt="2023-03-16T12:39:35.792" v="816"/>
          <ac:spMkLst>
            <pc:docMk/>
            <pc:sldMk cId="0" sldId="277"/>
            <ac:spMk id="239" creationId="{00000000-0000-0000-0000-000000000000}"/>
          </ac:spMkLst>
        </pc:spChg>
      </pc:sldChg>
      <pc:sldChg chg="modSp mod">
        <pc:chgData name="김종완" userId="41712f5f-7392-410e-a587-ab1b73ea33bb" providerId="ADAL" clId="{30675EEC-5CBE-4C2D-BB82-67814A0480BC}" dt="2023-03-16T12:41:53.225" v="821" actId="14100"/>
        <pc:sldMkLst>
          <pc:docMk/>
          <pc:sldMk cId="0" sldId="279"/>
        </pc:sldMkLst>
        <pc:grpChg chg="mod">
          <ac:chgData name="김종완" userId="41712f5f-7392-410e-a587-ab1b73ea33bb" providerId="ADAL" clId="{30675EEC-5CBE-4C2D-BB82-67814A0480BC}" dt="2023-03-16T12:41:53.225" v="821" actId="14100"/>
          <ac:grpSpMkLst>
            <pc:docMk/>
            <pc:sldMk cId="0" sldId="279"/>
            <ac:grpSpMk id="256" creationId="{00000000-0000-0000-0000-000000000000}"/>
          </ac:grpSpMkLst>
        </pc:grpChg>
      </pc:sldChg>
      <pc:sldChg chg="addSp modSp mod">
        <pc:chgData name="김종완" userId="41712f5f-7392-410e-a587-ab1b73ea33bb" providerId="ADAL" clId="{30675EEC-5CBE-4C2D-BB82-67814A0480BC}" dt="2023-03-16T12:55:23.173" v="927" actId="6549"/>
        <pc:sldMkLst>
          <pc:docMk/>
          <pc:sldMk cId="0" sldId="281"/>
        </pc:sldMkLst>
        <pc:spChg chg="add mod">
          <ac:chgData name="김종완" userId="41712f5f-7392-410e-a587-ab1b73ea33bb" providerId="ADAL" clId="{30675EEC-5CBE-4C2D-BB82-67814A0480BC}" dt="2023-03-16T12:49:44.656" v="824" actId="208"/>
          <ac:spMkLst>
            <pc:docMk/>
            <pc:sldMk cId="0" sldId="281"/>
            <ac:spMk id="2" creationId="{BF9C9493-39C2-798E-5EA8-775B42829BD7}"/>
          </ac:spMkLst>
        </pc:spChg>
        <pc:spChg chg="add mod">
          <ac:chgData name="김종완" userId="41712f5f-7392-410e-a587-ab1b73ea33bb" providerId="ADAL" clId="{30675EEC-5CBE-4C2D-BB82-67814A0480BC}" dt="2023-03-16T12:55:23.173" v="927" actId="6549"/>
          <ac:spMkLst>
            <pc:docMk/>
            <pc:sldMk cId="0" sldId="281"/>
            <ac:spMk id="3" creationId="{67F2DE0C-35F4-C862-0011-E92C9AA18C86}"/>
          </ac:spMkLst>
        </pc:spChg>
        <pc:spChg chg="add mod">
          <ac:chgData name="김종완" userId="41712f5f-7392-410e-a587-ab1b73ea33bb" providerId="ADAL" clId="{30675EEC-5CBE-4C2D-BB82-67814A0480BC}" dt="2023-03-16T12:52:32.191" v="885" actId="14100"/>
          <ac:spMkLst>
            <pc:docMk/>
            <pc:sldMk cId="0" sldId="281"/>
            <ac:spMk id="4" creationId="{4578442D-0374-9B9D-1282-05B8FB5820CA}"/>
          </ac:spMkLst>
        </pc:spChg>
        <pc:picChg chg="mod">
          <ac:chgData name="김종완" userId="41712f5f-7392-410e-a587-ab1b73ea33bb" providerId="ADAL" clId="{30675EEC-5CBE-4C2D-BB82-67814A0480BC}" dt="2023-03-16T12:50:31.787" v="827" actId="1076"/>
          <ac:picMkLst>
            <pc:docMk/>
            <pc:sldMk cId="0" sldId="281"/>
            <ac:picMk id="275" creationId="{00000000-0000-0000-0000-000000000000}"/>
          </ac:picMkLst>
        </pc:picChg>
      </pc:sldChg>
      <pc:sldChg chg="addSp modSp mod">
        <pc:chgData name="김종완" userId="41712f5f-7392-410e-a587-ab1b73ea33bb" providerId="ADAL" clId="{30675EEC-5CBE-4C2D-BB82-67814A0480BC}" dt="2023-03-16T13:00:54.830" v="1080" actId="14100"/>
        <pc:sldMkLst>
          <pc:docMk/>
          <pc:sldMk cId="0" sldId="282"/>
        </pc:sldMkLst>
        <pc:spChg chg="add mod">
          <ac:chgData name="김종완" userId="41712f5f-7392-410e-a587-ab1b73ea33bb" providerId="ADAL" clId="{30675EEC-5CBE-4C2D-BB82-67814A0480BC}" dt="2023-03-16T12:57:18.987" v="968" actId="14100"/>
          <ac:spMkLst>
            <pc:docMk/>
            <pc:sldMk cId="0" sldId="282"/>
            <ac:spMk id="4" creationId="{55E3754F-71BC-9459-9455-7D3D7E378569}"/>
          </ac:spMkLst>
        </pc:spChg>
        <pc:spChg chg="add mod">
          <ac:chgData name="김종완" userId="41712f5f-7392-410e-a587-ab1b73ea33bb" providerId="ADAL" clId="{30675EEC-5CBE-4C2D-BB82-67814A0480BC}" dt="2023-03-16T13:00:24.797" v="1036"/>
          <ac:spMkLst>
            <pc:docMk/>
            <pc:sldMk cId="0" sldId="282"/>
            <ac:spMk id="5" creationId="{2E6D519F-A2B5-2EA8-C4CC-08EA7DE980C0}"/>
          </ac:spMkLst>
        </pc:spChg>
        <pc:spChg chg="add mod">
          <ac:chgData name="김종완" userId="41712f5f-7392-410e-a587-ab1b73ea33bb" providerId="ADAL" clId="{30675EEC-5CBE-4C2D-BB82-67814A0480BC}" dt="2023-03-16T13:00:54.830" v="1080" actId="14100"/>
          <ac:spMkLst>
            <pc:docMk/>
            <pc:sldMk cId="0" sldId="282"/>
            <ac:spMk id="6" creationId="{1304B6E9-9ECA-14DB-D17C-BB6CE4D81B14}"/>
          </ac:spMkLst>
        </pc:spChg>
        <pc:cxnChg chg="add mod">
          <ac:chgData name="김종완" userId="41712f5f-7392-410e-a587-ab1b73ea33bb" providerId="ADAL" clId="{30675EEC-5CBE-4C2D-BB82-67814A0480BC}" dt="2023-03-16T12:56:36.127" v="930" actId="14100"/>
          <ac:cxnSpMkLst>
            <pc:docMk/>
            <pc:sldMk cId="0" sldId="282"/>
            <ac:cxnSpMk id="2" creationId="{A2AC6704-1E0B-B40E-B88C-2A3AD9AAA391}"/>
          </ac:cxnSpMkLst>
        </pc:cxnChg>
      </pc:sldChg>
      <pc:sldChg chg="addSp modSp mod">
        <pc:chgData name="김종완" userId="41712f5f-7392-410e-a587-ab1b73ea33bb" providerId="ADAL" clId="{30675EEC-5CBE-4C2D-BB82-67814A0480BC}" dt="2023-03-16T13:03:41.240" v="1119" actId="14100"/>
        <pc:sldMkLst>
          <pc:docMk/>
          <pc:sldMk cId="0" sldId="283"/>
        </pc:sldMkLst>
        <pc:spChg chg="add mod">
          <ac:chgData name="김종완" userId="41712f5f-7392-410e-a587-ab1b73ea33bb" providerId="ADAL" clId="{30675EEC-5CBE-4C2D-BB82-67814A0480BC}" dt="2023-03-16T13:03:41.240" v="1119" actId="14100"/>
          <ac:spMkLst>
            <pc:docMk/>
            <pc:sldMk cId="0" sldId="283"/>
            <ac:spMk id="2" creationId="{F7E24E32-ACEB-5501-1BE7-F539E0C145E0}"/>
          </ac:spMkLst>
        </pc:spChg>
      </pc:sldChg>
      <pc:sldChg chg="addSp delSp modSp mod">
        <pc:chgData name="김종완" userId="41712f5f-7392-410e-a587-ab1b73ea33bb" providerId="ADAL" clId="{30675EEC-5CBE-4C2D-BB82-67814A0480BC}" dt="2023-03-16T13:15:14.714" v="1250" actId="14100"/>
        <pc:sldMkLst>
          <pc:docMk/>
          <pc:sldMk cId="0" sldId="287"/>
        </pc:sldMkLst>
        <pc:spChg chg="add mod">
          <ac:chgData name="김종완" userId="41712f5f-7392-410e-a587-ab1b73ea33bb" providerId="ADAL" clId="{30675EEC-5CBE-4C2D-BB82-67814A0480BC}" dt="2023-03-16T13:14:43.039" v="1246" actId="6549"/>
          <ac:spMkLst>
            <pc:docMk/>
            <pc:sldMk cId="0" sldId="287"/>
            <ac:spMk id="5" creationId="{4A6F0AD2-2609-921C-04AE-B79779F4645B}"/>
          </ac:spMkLst>
        </pc:spChg>
        <pc:spChg chg="add mod">
          <ac:chgData name="김종완" userId="41712f5f-7392-410e-a587-ab1b73ea33bb" providerId="ADAL" clId="{30675EEC-5CBE-4C2D-BB82-67814A0480BC}" dt="2023-03-16T13:15:14.714" v="1250" actId="14100"/>
          <ac:spMkLst>
            <pc:docMk/>
            <pc:sldMk cId="0" sldId="287"/>
            <ac:spMk id="6" creationId="{53E26DD6-10CF-5E67-4774-3314CD09034A}"/>
          </ac:spMkLst>
        </pc:spChg>
        <pc:cxnChg chg="add mod">
          <ac:chgData name="김종완" userId="41712f5f-7392-410e-a587-ab1b73ea33bb" providerId="ADAL" clId="{30675EEC-5CBE-4C2D-BB82-67814A0480BC}" dt="2023-03-16T13:05:13.154" v="1122" actId="14100"/>
          <ac:cxnSpMkLst>
            <pc:docMk/>
            <pc:sldMk cId="0" sldId="287"/>
            <ac:cxnSpMk id="2" creationId="{19BC4330-1A46-4C7E-57C8-CDDFA8E66C51}"/>
          </ac:cxnSpMkLst>
        </pc:cxnChg>
        <pc:cxnChg chg="add del mod">
          <ac:chgData name="김종완" userId="41712f5f-7392-410e-a587-ab1b73ea33bb" providerId="ADAL" clId="{30675EEC-5CBE-4C2D-BB82-67814A0480BC}" dt="2023-03-16T13:06:27.582" v="1124"/>
          <ac:cxnSpMkLst>
            <pc:docMk/>
            <pc:sldMk cId="0" sldId="287"/>
            <ac:cxnSpMk id="4" creationId="{C9512E48-5503-60E5-DE1F-3BD4536461EA}"/>
          </ac:cxnSpMkLst>
        </pc:cxnChg>
        <pc:cxnChg chg="add mod">
          <ac:chgData name="김종완" userId="41712f5f-7392-410e-a587-ab1b73ea33bb" providerId="ADAL" clId="{30675EEC-5CBE-4C2D-BB82-67814A0480BC}" dt="2023-03-16T13:08:40.257" v="1198" actId="571"/>
          <ac:cxnSpMkLst>
            <pc:docMk/>
            <pc:sldMk cId="0" sldId="287"/>
            <ac:cxnSpMk id="7" creationId="{680DD199-258A-1A5C-3412-3F65088DE0CD}"/>
          </ac:cxnSpMkLst>
        </pc:cxnChg>
      </pc:sldChg>
      <pc:sldChg chg="addSp delSp modSp mod">
        <pc:chgData name="김종완" userId="41712f5f-7392-410e-a587-ab1b73ea33bb" providerId="ADAL" clId="{30675EEC-5CBE-4C2D-BB82-67814A0480BC}" dt="2023-03-16T13:17:32.115" v="1347" actId="20577"/>
        <pc:sldMkLst>
          <pc:docMk/>
          <pc:sldMk cId="0" sldId="288"/>
        </pc:sldMkLst>
        <pc:spChg chg="add del">
          <ac:chgData name="김종완" userId="41712f5f-7392-410e-a587-ab1b73ea33bb" providerId="ADAL" clId="{30675EEC-5CBE-4C2D-BB82-67814A0480BC}" dt="2023-03-16T13:15:05.985" v="1248" actId="22"/>
          <ac:spMkLst>
            <pc:docMk/>
            <pc:sldMk cId="0" sldId="288"/>
            <ac:spMk id="3" creationId="{50B62072-8239-90D6-104F-16A2FA7AA4B4}"/>
          </ac:spMkLst>
        </pc:spChg>
        <pc:spChg chg="add mod">
          <ac:chgData name="김종완" userId="41712f5f-7392-410e-a587-ab1b73ea33bb" providerId="ADAL" clId="{30675EEC-5CBE-4C2D-BB82-67814A0480BC}" dt="2023-03-16T13:15:36.496" v="1283" actId="14100"/>
          <ac:spMkLst>
            <pc:docMk/>
            <pc:sldMk cId="0" sldId="288"/>
            <ac:spMk id="4" creationId="{F78DB5E0-56D4-0ACE-E18A-0938B7E5EF32}"/>
          </ac:spMkLst>
        </pc:spChg>
        <pc:spChg chg="mod">
          <ac:chgData name="김종완" userId="41712f5f-7392-410e-a587-ab1b73ea33bb" providerId="ADAL" clId="{30675EEC-5CBE-4C2D-BB82-67814A0480BC}" dt="2023-03-16T13:17:32.115" v="1347" actId="20577"/>
          <ac:spMkLst>
            <pc:docMk/>
            <pc:sldMk cId="0" sldId="288"/>
            <ac:spMk id="334" creationId="{00000000-0000-0000-0000-000000000000}"/>
          </ac:spMkLst>
        </pc:spChg>
      </pc:sldChg>
      <pc:sldMasterChg chg="delSldLayout modSldLayout">
        <pc:chgData name="김종완" userId="41712f5f-7392-410e-a587-ab1b73ea33bb" providerId="ADAL" clId="{30675EEC-5CBE-4C2D-BB82-67814A0480BC}" dt="2023-03-11T10:40:10.682" v="2" actId="478"/>
        <pc:sldMasterMkLst>
          <pc:docMk/>
          <pc:sldMasterMk cId="0" sldId="2147483654"/>
        </pc:sldMasterMkLst>
        <pc:sldLayoutChg chg="del">
          <pc:chgData name="김종완" userId="41712f5f-7392-410e-a587-ab1b73ea33bb" providerId="ADAL" clId="{30675EEC-5CBE-4C2D-BB82-67814A0480BC}" dt="2023-03-11T10:39:28.370" v="0" actId="47"/>
          <pc:sldLayoutMkLst>
            <pc:docMk/>
            <pc:sldMasterMk cId="0" sldId="2147483654"/>
            <pc:sldLayoutMk cId="0" sldId="2147483648"/>
          </pc:sldLayoutMkLst>
        </pc:sldLayoutChg>
        <pc:sldLayoutChg chg="delSp mod">
          <pc:chgData name="김종완" userId="41712f5f-7392-410e-a587-ab1b73ea33bb" providerId="ADAL" clId="{30675EEC-5CBE-4C2D-BB82-67814A0480BC}" dt="2023-03-11T10:40:10.682" v="2" actId="478"/>
          <pc:sldLayoutMkLst>
            <pc:docMk/>
            <pc:sldMasterMk cId="0" sldId="2147483654"/>
            <pc:sldLayoutMk cId="0" sldId="2147483649"/>
          </pc:sldLayoutMkLst>
          <pc:grpChg chg="del">
            <ac:chgData name="김종완" userId="41712f5f-7392-410e-a587-ab1b73ea33bb" providerId="ADAL" clId="{30675EEC-5CBE-4C2D-BB82-67814A0480BC}" dt="2023-03-11T10:40:10.682" v="2" actId="478"/>
            <ac:grpSpMkLst>
              <pc:docMk/>
              <pc:sldMasterMk cId="0" sldId="2147483654"/>
              <pc:sldLayoutMk cId="0" sldId="2147483649"/>
              <ac:grpSpMk id="21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</p:spTree>
    <p:extLst>
      <p:ext uri="{BB962C8B-B14F-4D97-AF65-F5344CB8AC3E}">
        <p14:creationId xmlns:p14="http://schemas.microsoft.com/office/powerpoint/2010/main" val="15828709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85450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326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2609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5746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290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1865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827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368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4231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477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730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" name="Google Shape;71;p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734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3153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173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67724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932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229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00585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641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0846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2673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8383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2743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826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7788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59327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8" name="Google Shape;338;p34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2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9573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06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682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2855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0085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>
            <a:spLocks noGrp="1"/>
          </p:cNvSpPr>
          <p:nvPr>
            <p:ph type="body" idx="1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25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장제목">
  <p:cSld name="1_장제목">
    <p:bg>
      <p:bgPr>
        <a:solidFill>
          <a:srgbClr val="E5C9BB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>
            <a:off x="399085" y="5301208"/>
            <a:ext cx="8277371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  <a:defRPr sz="4000" b="0">
                <a:solidFill>
                  <a:srgbClr val="3F2E1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이 장에서 만들 프로그램">
  <p:cSld name="1_이 장에서 만들 프로그램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AD78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rgbClr val="8B333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/34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Clr>
                <a:srgbClr val="D99593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2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기본 본문">
  <p:cSld name="2_기본 본문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327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 i="0" u="none" strike="noStrike" cap="non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 b="0" i="0" u="none" strike="noStrike" cap="non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/34</a:t>
            </a:r>
            <a:endParaRPr sz="1200" b="0" i="0" u="none" strike="noStrike" cap="non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  <a:defRPr sz="2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370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sz="2000" b="1"/>
            </a:lvl1pPr>
            <a:lvl2pPr marL="914400" lvl="1" indent="-33020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marL="1371600" lvl="2" indent="-317500" algn="l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marL="1828800" lvl="3" indent="-304800" algn="l">
              <a:lnSpc>
                <a:spcPct val="13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marL="2286000" lvl="4" indent="-2921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/>
          <p:nvPr/>
        </p:nvSpPr>
        <p:spPr>
          <a:xfrm>
            <a:off x="2765425" y="1447800"/>
            <a:ext cx="3587750" cy="38862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Dotum"/>
              <a:ea typeface="Dotum"/>
              <a:cs typeface="Dotum"/>
              <a:sym typeface="Dotum"/>
            </a:endParaRPr>
          </a:p>
        </p:txBody>
      </p:sp>
      <p:cxnSp>
        <p:nvCxnSpPr>
          <p:cNvPr id="52" name="Google Shape;52;p6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w="9525" cap="flat" cmpd="sng">
            <a:solidFill>
              <a:srgbClr val="97B85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3" name="Google Shape;53;p6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400" b="1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백면">
  <p:cSld name="백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12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/28</a:t>
            </a:r>
            <a:endParaRPr sz="1200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Dotum"/>
                <a:ea typeface="Dotum"/>
                <a:cs typeface="Dotum"/>
                <a:sym typeface="Dotum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odepen.io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2-%EC%95%84%EC%9D%B4%EB%94%94-%EC%84%A0%ED%83%9D%EC%9E%9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2-%EC%95%84%EC%9D%B4%EB%94%94-%EC%84%A0%ED%83%9D%EC%9E%9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3-%ED%81%B4%EB%9E%98%EC%8A%A4-%EC%84%A0%ED%83%9D%EC%9E%9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hyperlink" Target="https://rintiantta.github.io/academy-html/guide/chapter5.html#%EA%B8%B0%EB%B3%B8%EC%98%88%EC%A0%9C-5-1-%EC%A0%84%EC%B2%B4-%EC%84%A0%ED%83%9D%EC%9E%90%EC%99%80-%ED%83%9C%EA%B7%B8-%EC%84%A0%ED%83%9D%EC%9E%9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3-%ED%81%B4%EB%9E%98%EC%8A%A4-%EC%84%A0%ED%83%9D%EC%9E%90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hyperlink" Target="https://rintiantta.github.io/academy-html/guide/chapter5.html#%EA%B8%B0%EB%B3%B8%EC%98%88%EC%A0%9C-5-1-%EC%A0%84%EC%B2%B4-%EC%84%A0%ED%83%9D%EC%9E%90%EC%99%80-%ED%83%9C%EA%B7%B8-%EC%84%A0%ED%83%9D%EC%9E%9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4-%EC%86%8D%EC%84%B1-%EC%84%A0%ED%83%9D%EC%9E%9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hyperlink" Target="https://rintiantta.github.io/academy-html/guide/chapter5.html#%EA%B8%B0%EB%B3%B8%EC%98%88%EC%A0%9C-5-4-%EC%86%8D%EC%84%B1-%EC%84%A0%ED%83%9D%EC%9E%90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4" Type="http://schemas.openxmlformats.org/officeDocument/2006/relationships/hyperlink" Target="https://rintiantta.github.io/academy-html/guide/chapter5.html#%EA%B8%B0%EB%B3%B8%EC%98%88%EC%A0%9C-5-6-%EC%9E%90%EC%86%90-%EC%84%A0%ED%83%9D%EC%9E%90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jpg"/><Relationship Id="rId7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intiantta.github.io/academy-html/guide/chapter5.html#%EA%B8%B0%EB%B3%B8%EC%98%88%EC%A0%9C-5-6-%EC%9E%90%EC%86%90-%EC%84%A0%ED%83%9D%EC%9E%90" TargetMode="External"/><Relationship Id="rId5" Type="http://schemas.openxmlformats.org/officeDocument/2006/relationships/image" Target="../media/image1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4" Type="http://schemas.openxmlformats.org/officeDocument/2006/relationships/hyperlink" Target="https://rintiantta.github.io/academy-html/guide/chapter5.html#%EA%B8%B0%EB%B3%B8%EC%98%88%EC%A0%9C-5-7-%EB%B0%98%EC%9D%91-%EC%84%A0%ED%83%9D%EC%9E%90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8-%EC%83%81%ED%83%9C-%EC%84%A0%ED%83%9D%EC%9E%90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hyperlink" Target="https://rintiantta.github.io/academy-html/guide/chapter5.html#%EA%B8%B0%EB%B3%B8%EC%98%88%EC%A0%9C-5-5-%ED%9B%84%EC%86%90-%EC%84%A0%ED%83%9D%EC%9E%9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intiantta.github.io/academy-html/guide/chapter5.html#%EA%B8%B0%EB%B3%B8%EC%98%88%EC%A0%9C-5-9-%EA%B5%AC%EC%A1%B0-%EC%84%A0%ED%83%9D%EC%9E%90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hyperlink" Target="https://rintiantta.github.io/academy-html/guide/chapter5.html#%EA%B8%B0%EB%B3%B8%EC%98%88%EC%A0%9C-5-5-%ED%9B%84%EC%86%90-%EC%84%A0%ED%83%9D%EC%9E%9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rintiantta.github.io/academy-html/guide/chapter5.html#%EA%B8%B0%EB%B3%B8%EC%98%88%EC%A0%9C-5-5-%ED%9B%84%EC%86%90-%EC%84%A0%ED%83%9D%EC%9E%90" TargetMode="External"/><Relationship Id="rId5" Type="http://schemas.openxmlformats.org/officeDocument/2006/relationships/hyperlink" Target="https://rintiantta.github.io/academy-html/guide/chapter5.html#%EA%B8%B0%EB%B3%B8%EC%98%88%EC%A0%9C-5-9-%EA%B5%AC%EC%A1%B0-%EC%84%A0%ED%83%9D%EC%9E%90" TargetMode="Externa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intiantta.github.io/academy-html/guide/#%EC%9E%90%EB%B0%94%EC%8A%A4%ED%81%AC%EB%A6%BD%ED%8A%B8-%EB%B6%80%EB%B6%84%EA%B3%BC-%EA%B4%80%EB%A0%A8%EB%90%9C-%EC%9D%B4%EC%95%BC%EA%B8%B0" TargetMode="External"/><Relationship Id="rId4" Type="http://schemas.openxmlformats.org/officeDocument/2006/relationships/hyperlink" Target="https://rintiantta.github.io/academy-html/guide/chapter5.html#%EA%B8%B0%EB%B3%B8%EC%98%88%EC%A0%9C-5-1-%EC%A0%84%EC%B2%B4-%EC%84%A0%ED%83%9D%EC%9E%90%EC%99%80-%ED%83%9C%EA%B7%B8-%EC%84%A0%ED%83%9D%EC%9E%9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hyperlink" Target="https://rintiantta.github.io/academy-html/guide/chapter5.html#%EA%B8%B0%EB%B3%B8%EC%98%88%EC%A0%9C-5-1-%EC%A0%84%EC%B2%B4-%EC%84%A0%ED%83%9D%EC%9E%90%EC%99%80-%ED%83%9C%EA%B7%B8-%EC%84%A0%ED%83%9D%EC%9E%9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0" y="951119"/>
            <a:ext cx="9144000" cy="112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2E1F"/>
              </a:buClr>
              <a:buSzPts val="4000"/>
              <a:buFont typeface="Arial"/>
              <a:buNone/>
            </a:pPr>
            <a:r>
              <a:rPr lang="ko-KR" b="1" dirty="0"/>
              <a:t>CSS3 기초: 선택자와 단위</a:t>
            </a:r>
            <a:endParaRPr dirty="0"/>
          </a:p>
        </p:txBody>
      </p:sp>
      <p:sp>
        <p:nvSpPr>
          <p:cNvPr id="2" name="Google Shape;69;p9">
            <a:extLst>
              <a:ext uri="{FF2B5EF4-FFF2-40B4-BE49-F238E27FC236}">
                <a16:creationId xmlns:a16="http://schemas.microsoft.com/office/drawing/2014/main" id="{46ED7FFE-7E4F-7504-7991-1B0C77506E35}"/>
              </a:ext>
            </a:extLst>
          </p:cNvPr>
          <p:cNvSpPr txBox="1">
            <a:spLocks/>
          </p:cNvSpPr>
          <p:nvPr/>
        </p:nvSpPr>
        <p:spPr>
          <a:xfrm>
            <a:off x="433315" y="2977216"/>
            <a:ext cx="8277371" cy="903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3F2E1F"/>
              </a:buClr>
              <a:buSzPts val="3600"/>
              <a:buFont typeface="Arial"/>
              <a:buNone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3"/>
              </a:rPr>
              <a:t>http://www</a:t>
            </a:r>
            <a:r>
              <a:rPr lang="en-US" altLang="ko-KR" sz="2000">
                <a:latin typeface="HY헤드라인M" panose="02030600000101010101" pitchFamily="18" charset="-127"/>
                <a:ea typeface="HY헤드라인M" panose="02030600000101010101" pitchFamily="18" charset="-127"/>
                <a:hlinkClick r:id="rId3"/>
              </a:rPr>
              <a:t>.w3schools.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3"/>
              </a:rPr>
              <a:t>com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buClr>
                <a:srgbClr val="3F2E1F"/>
              </a:buClr>
              <a:buSzPts val="3600"/>
            </a:pP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http://codepen.io</a:t>
            </a:r>
            <a:endParaRPr lang="en-US" altLang="ko-KR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5-2] 아이디 선택자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7885690" y="836712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" name="Google Shape;139;p18" descr="C:\Users\acauser2\Desktop\강의교안 작업\fig_4455\ch05_샘플\코드 5-4(a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552" y="1323032"/>
            <a:ext cx="6333342" cy="534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margin/padding">
            <a:extLst>
              <a:ext uri="{FF2B5EF4-FFF2-40B4-BE49-F238E27FC236}">
                <a16:creationId xmlns:a16="http://schemas.microsoft.com/office/drawing/2014/main" id="{32484818-B022-B3D2-1F07-DA78B70C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079" y="1286555"/>
            <a:ext cx="2803750" cy="24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EA20AD41-DA65-2B7F-1E9B-8EEF5DBC8EBB}"/>
              </a:ext>
            </a:extLst>
          </p:cNvPr>
          <p:cNvSpPr/>
          <p:nvPr/>
        </p:nvSpPr>
        <p:spPr>
          <a:xfrm>
            <a:off x="5609422" y="3780972"/>
            <a:ext cx="2917721" cy="805542"/>
          </a:xfrm>
          <a:prstGeom prst="wedgeRectCallout">
            <a:avLst>
              <a:gd name="adj1" fmla="val -21895"/>
              <a:gd name="adj2" fmla="val -889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Iropke Batang"/>
              </a:rPr>
              <a:t>Margin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Iropke Batang"/>
              </a:rPr>
              <a:t>은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ropke Batang"/>
              </a:rPr>
              <a:t>Object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Iropke Batang"/>
              </a:rPr>
              <a:t>와 화면과의 여백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ropke Batang"/>
              </a:rPr>
              <a:t>(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Iropke Batang"/>
              </a:rPr>
              <a:t>외부여백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ropke Batang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bg1"/>
                </a:solidFill>
                <a:effectLst/>
                <a:latin typeface="Iropke Batang"/>
              </a:rPr>
              <a:t>Padding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Iropke Batang"/>
              </a:rPr>
              <a:t>은 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ropke Batang"/>
              </a:rPr>
              <a:t>Object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Iropke Batang"/>
              </a:rPr>
              <a:t>내의 내부여백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08FC03-91DD-0E01-D441-DE58F1FA958E}"/>
              </a:ext>
            </a:extLst>
          </p:cNvPr>
          <p:cNvCxnSpPr>
            <a:cxnSpLocks/>
          </p:cNvCxnSpPr>
          <p:nvPr/>
        </p:nvCxnSpPr>
        <p:spPr>
          <a:xfrm>
            <a:off x="1290834" y="2991466"/>
            <a:ext cx="6395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5-2] 아이디 선택자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7884368" y="786190"/>
            <a:ext cx="122281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19" descr="C:\Users\acauser2\Desktop\강의교안 작업\fig_4455\ch05_샘플\코드 5-4(b)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5536" y="1412776"/>
            <a:ext cx="6333343" cy="3170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 descr="C:\Users\acauser2\Desktop\강의교안 작업\fig_4455\ch05_샘플\코드 5-4 결과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3768" y="4293096"/>
            <a:ext cx="6333343" cy="1263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C360165-5076-2D61-E2F1-12ED33A0AC62}"/>
              </a:ext>
            </a:extLst>
          </p:cNvPr>
          <p:cNvCxnSpPr>
            <a:cxnSpLocks/>
          </p:cNvCxnSpPr>
          <p:nvPr/>
        </p:nvCxnSpPr>
        <p:spPr>
          <a:xfrm>
            <a:off x="1261805" y="1823066"/>
            <a:ext cx="8427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5-3] 클래스 </a:t>
            </a:r>
            <a:r>
              <a:rPr lang="ko-KR" dirty="0" err="1"/>
              <a:t>선택자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클래스 사용자를 1개 사용하기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sp>
        <p:nvSpPr>
          <p:cNvPr id="155" name="Google Shape;155;p20"/>
          <p:cNvSpPr/>
          <p:nvPr/>
        </p:nvSpPr>
        <p:spPr>
          <a:xfrm>
            <a:off x="7885690" y="764704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56" name="Google Shape;156;p20"/>
          <p:cNvGrpSpPr/>
          <p:nvPr/>
        </p:nvGrpSpPr>
        <p:grpSpPr>
          <a:xfrm>
            <a:off x="663550" y="1700808"/>
            <a:ext cx="6840760" cy="4670366"/>
            <a:chOff x="663550" y="1700808"/>
            <a:chExt cx="6840760" cy="4670366"/>
          </a:xfrm>
        </p:grpSpPr>
        <p:pic>
          <p:nvPicPr>
            <p:cNvPr id="157" name="Google Shape;157;p20" descr="C:\Users\acauser2\Desktop\강의교안 작업\fig_4455\ch05_샘플\코드 5-6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3550" y="1700808"/>
              <a:ext cx="6840760" cy="46703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67958" y="2181114"/>
              <a:ext cx="840346" cy="103520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F3B6560-D681-EE6D-F757-5B1C4D713737}"/>
              </a:ext>
            </a:extLst>
          </p:cNvPr>
          <p:cNvCxnSpPr>
            <a:cxnSpLocks/>
          </p:cNvCxnSpPr>
          <p:nvPr/>
        </p:nvCxnSpPr>
        <p:spPr>
          <a:xfrm>
            <a:off x="1501291" y="3499466"/>
            <a:ext cx="8427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CDCE30-0A32-DB8F-E60B-530298AF2F58}"/>
              </a:ext>
            </a:extLst>
          </p:cNvPr>
          <p:cNvCxnSpPr>
            <a:cxnSpLocks/>
          </p:cNvCxnSpPr>
          <p:nvPr/>
        </p:nvCxnSpPr>
        <p:spPr>
          <a:xfrm>
            <a:off x="1842376" y="4682380"/>
            <a:ext cx="116933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5-3] 클래스 선택자</a:t>
            </a:r>
            <a:endParaRPr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/>
              <a:t>2. 클래스 선택자를 여러 개 사용하기</a:t>
            </a: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7885690" y="836712"/>
            <a:ext cx="115080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</a:t>
            </a:r>
            <a:r>
              <a:rPr lang="ko-KR" sz="1600" b="1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데모</a:t>
            </a:r>
            <a:endParaRPr sz="1600" b="1" dirty="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6" name="Google Shape;166;p21" descr="C:\Users\acauser2\Desktop\강의교안 작업\fig_4455\ch05_샘플\코드 5-7(a)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560" y="1801192"/>
            <a:ext cx="6922293" cy="261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 descr="C:\Users\acauser2\Desktop\강의교안 작업\fig_4455\ch05_샘플\코드 5-7(b).jpg"/>
          <p:cNvPicPr preferRelativeResize="0"/>
          <p:nvPr/>
        </p:nvPicPr>
        <p:blipFill rotWithShape="1">
          <a:blip r:embed="rId6">
            <a:alphaModFix/>
          </a:blip>
          <a:srcRect t="7497" r="805"/>
          <a:stretch/>
        </p:blipFill>
        <p:spPr>
          <a:xfrm>
            <a:off x="634420" y="4274820"/>
            <a:ext cx="6850285" cy="15516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E0CB199-6EF0-C28C-C5B2-8B6B50091888}"/>
              </a:ext>
            </a:extLst>
          </p:cNvPr>
          <p:cNvCxnSpPr>
            <a:cxnSpLocks/>
          </p:cNvCxnSpPr>
          <p:nvPr/>
        </p:nvCxnSpPr>
        <p:spPr>
          <a:xfrm>
            <a:off x="1457748" y="5088780"/>
            <a:ext cx="156848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F0C737-59E5-0539-7D53-1B28FB3E70F6}"/>
              </a:ext>
            </a:extLst>
          </p:cNvPr>
          <p:cNvCxnSpPr>
            <a:cxnSpLocks/>
          </p:cNvCxnSpPr>
          <p:nvPr/>
        </p:nvCxnSpPr>
        <p:spPr>
          <a:xfrm>
            <a:off x="1494033" y="3659123"/>
            <a:ext cx="55248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047D65-818F-1C7C-51CA-6EA1CE0D336B}"/>
              </a:ext>
            </a:extLst>
          </p:cNvPr>
          <p:cNvCxnSpPr>
            <a:cxnSpLocks/>
          </p:cNvCxnSpPr>
          <p:nvPr/>
        </p:nvCxnSpPr>
        <p:spPr>
          <a:xfrm>
            <a:off x="1508547" y="3898608"/>
            <a:ext cx="55248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5FFC03C-E4D6-724B-BC35-950B21584C40}"/>
              </a:ext>
            </a:extLst>
          </p:cNvPr>
          <p:cNvSpPr/>
          <p:nvPr/>
        </p:nvSpPr>
        <p:spPr>
          <a:xfrm>
            <a:off x="1690566" y="5348515"/>
            <a:ext cx="2446006" cy="1030514"/>
          </a:xfrm>
          <a:prstGeom prst="wedgeRectCallout">
            <a:avLst>
              <a:gd name="adj1" fmla="val -22488"/>
              <a:gd name="adj2" fmla="val -71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Iropke Batang"/>
              </a:rPr>
              <a:t>한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Iropke Batang"/>
              </a:rPr>
              <a:t>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Iropke Batang"/>
              </a:rPr>
              <a:t>클래스에 두 개 이름 지정</a:t>
            </a:r>
            <a:endParaRPr lang="en-US" altLang="ko-KR" b="0" i="0" dirty="0">
              <a:solidFill>
                <a:schemeClr val="bg1"/>
              </a:solidFill>
              <a:effectLst/>
              <a:latin typeface="Iropke Batang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Iropke Batang"/>
              </a:rPr>
              <a:t>단</a:t>
            </a:r>
            <a:r>
              <a:rPr lang="en-US" altLang="ko-KR" dirty="0">
                <a:solidFill>
                  <a:schemeClr val="bg1"/>
                </a:solidFill>
                <a:latin typeface="Iropke Batang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Iropke Batang"/>
              </a:rPr>
              <a:t>두 개의 </a:t>
            </a:r>
            <a:r>
              <a:rPr lang="en-US" altLang="ko-KR" dirty="0">
                <a:solidFill>
                  <a:schemeClr val="bg1"/>
                </a:solidFill>
                <a:latin typeface="Iropke Batang"/>
              </a:rPr>
              <a:t>color </a:t>
            </a:r>
            <a:r>
              <a:rPr lang="ko-KR" altLang="en-US" dirty="0">
                <a:solidFill>
                  <a:schemeClr val="bg1"/>
                </a:solidFill>
                <a:latin typeface="Iropke Batang"/>
              </a:rPr>
              <a:t>지정은 안 됨</a:t>
            </a:r>
            <a:endParaRPr lang="en-US" altLang="ko-KR" dirty="0">
              <a:solidFill>
                <a:schemeClr val="bg1"/>
              </a:solidFill>
              <a:latin typeface="Iropke Batang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Iropke Batang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Iropke Batang"/>
              </a:rPr>
              <a:t>최종 </a:t>
            </a:r>
            <a:r>
              <a:rPr lang="en-US" altLang="ko-KR" dirty="0">
                <a:solidFill>
                  <a:schemeClr val="bg1"/>
                </a:solidFill>
                <a:latin typeface="Iropke Batang"/>
              </a:rPr>
              <a:t>color </a:t>
            </a:r>
            <a:r>
              <a:rPr lang="ko-KR" altLang="en-US" dirty="0">
                <a:solidFill>
                  <a:schemeClr val="bg1"/>
                </a:solidFill>
                <a:latin typeface="Iropke Batang"/>
              </a:rPr>
              <a:t>적용됨</a:t>
            </a:r>
            <a:r>
              <a:rPr lang="en-US" altLang="ko-KR" dirty="0">
                <a:solidFill>
                  <a:schemeClr val="bg1"/>
                </a:solidFill>
                <a:latin typeface="Iropke Batang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Class = “item header test”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905BBD8-13C4-8046-4D64-20C0DBCFD97D}"/>
              </a:ext>
            </a:extLst>
          </p:cNvPr>
          <p:cNvSpPr/>
          <p:nvPr/>
        </p:nvSpPr>
        <p:spPr>
          <a:xfrm>
            <a:off x="4245080" y="3091543"/>
            <a:ext cx="2700006" cy="558799"/>
          </a:xfrm>
          <a:prstGeom prst="wedgeRectCallout">
            <a:avLst>
              <a:gd name="adj1" fmla="val -59520"/>
              <a:gd name="adj2" fmla="val 40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Iropke Batang"/>
              </a:rPr>
              <a:t>클래스 내부의 각 명칭에 적용</a:t>
            </a:r>
            <a:endParaRPr lang="en-US" altLang="ko-KR" b="0" i="0" dirty="0">
              <a:solidFill>
                <a:schemeClr val="bg1"/>
              </a:solidFill>
              <a:effectLst/>
              <a:latin typeface="Iropke Batang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Iropke Batang"/>
              </a:rPr>
              <a:t>.test { color: yellow; }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03 속성 선택자</a:t>
            </a: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속성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[기본 예제 5-4] 속성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93662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7885690" y="2636912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p22" descr="C:\Users\acauser2\Desktop\강의교안 작업\fig_4455\ch05_샘플\표 5-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6760" y="836712"/>
            <a:ext cx="5362576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 descr="C:\Users\acauser2\Desktop\강의교안 작업\fig_4455\ch05_샘플\코드 5-9.jpg"/>
          <p:cNvPicPr preferRelativeResize="0"/>
          <p:nvPr/>
        </p:nvPicPr>
        <p:blipFill rotWithShape="1">
          <a:blip r:embed="rId5">
            <a:alphaModFix/>
          </a:blip>
          <a:srcRect b="2341"/>
          <a:stretch/>
        </p:blipFill>
        <p:spPr>
          <a:xfrm>
            <a:off x="539553" y="3056260"/>
            <a:ext cx="6336704" cy="3789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F6B854-850F-73C4-D2FF-853AF9FB530B}"/>
              </a:ext>
            </a:extLst>
          </p:cNvPr>
          <p:cNvCxnSpPr>
            <a:cxnSpLocks/>
          </p:cNvCxnSpPr>
          <p:nvPr/>
        </p:nvCxnSpPr>
        <p:spPr>
          <a:xfrm>
            <a:off x="1312606" y="4667866"/>
            <a:ext cx="13273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CCA2CB3-43F9-9278-EC02-54A8028F2A18}"/>
              </a:ext>
            </a:extLst>
          </p:cNvPr>
          <p:cNvCxnSpPr>
            <a:cxnSpLocks/>
          </p:cNvCxnSpPr>
          <p:nvPr/>
        </p:nvCxnSpPr>
        <p:spPr>
          <a:xfrm>
            <a:off x="1349477" y="5921479"/>
            <a:ext cx="132735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“자손은 무엇이고 또 후손은 무엇인가요?”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93662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2619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후손 </a:t>
            </a:r>
            <a:r>
              <a:rPr lang="ko-KR" dirty="0" err="1"/>
              <a:t>선택자</a:t>
            </a:r>
            <a:r>
              <a:rPr lang="en-US" altLang="ko-KR" dirty="0"/>
              <a:t>: </a:t>
            </a:r>
            <a:r>
              <a:rPr lang="ko-KR" altLang="en-US" dirty="0"/>
              <a:t>후손은 태그 아래의 모든 태그를 의미함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83" name="Google Shape;183;p23" descr="C:\Users\acauser2\Desktop\강의교안 작업\fig_4455\ch05_샘플\코드 5-10.jpg"/>
          <p:cNvPicPr preferRelativeResize="0"/>
          <p:nvPr/>
        </p:nvPicPr>
        <p:blipFill rotWithShape="1">
          <a:blip r:embed="rId3">
            <a:alphaModFix/>
          </a:blip>
          <a:srcRect l="937" r="44386" b="4400"/>
          <a:stretch/>
        </p:blipFill>
        <p:spPr>
          <a:xfrm>
            <a:off x="637456" y="1377939"/>
            <a:ext cx="3830041" cy="2762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 descr="C:\Users\acauser2\Desktop\강의교안 작업\fig_4455\ch05_샘플\그림 5-3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1492" y="1679262"/>
            <a:ext cx="3891617" cy="2160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 descr="C:\Users\acauser2\Desktop\강의교안 작업\fig_4455\ch05_샘플\표 5-4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7077" y="5186363"/>
            <a:ext cx="501967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4BF26C54-CCFC-D22A-689D-723F738FF597}"/>
              </a:ext>
            </a:extLst>
          </p:cNvPr>
          <p:cNvSpPr/>
          <p:nvPr/>
        </p:nvSpPr>
        <p:spPr>
          <a:xfrm>
            <a:off x="213852" y="2639962"/>
            <a:ext cx="1039761" cy="818536"/>
          </a:xfrm>
          <a:prstGeom prst="wedgeRectCallout">
            <a:avLst>
              <a:gd name="adj1" fmla="val 70656"/>
              <a:gd name="adj2" fmla="val 84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부모</a:t>
            </a:r>
            <a:r>
              <a:rPr lang="en-US" altLang="ko-KR" dirty="0"/>
              <a:t>, </a:t>
            </a:r>
            <a:r>
              <a:rPr lang="ko-KR" altLang="en-US" dirty="0"/>
              <a:t>자손</a:t>
            </a:r>
            <a:r>
              <a:rPr lang="en-US" altLang="ko-KR" dirty="0"/>
              <a:t>, </a:t>
            </a:r>
            <a:r>
              <a:rPr lang="ko-KR" altLang="en-US" dirty="0"/>
              <a:t>후손은 계층구조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FF3F790A-EDB4-EB5E-F3F1-1A6A3672E378}"/>
              </a:ext>
            </a:extLst>
          </p:cNvPr>
          <p:cNvSpPr/>
          <p:nvPr/>
        </p:nvSpPr>
        <p:spPr>
          <a:xfrm>
            <a:off x="6835878" y="3827207"/>
            <a:ext cx="1069257" cy="597309"/>
          </a:xfrm>
          <a:prstGeom prst="wedgeRectCallout">
            <a:avLst>
              <a:gd name="adj1" fmla="val 27394"/>
              <a:gd name="adj2" fmla="val -123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ul</a:t>
            </a:r>
            <a:r>
              <a:rPr lang="ko-KR" altLang="en-US" dirty="0"/>
              <a:t>의 자손</a:t>
            </a:r>
            <a:endParaRPr lang="en-US" altLang="ko-KR" dirty="0"/>
          </a:p>
          <a:p>
            <a:pPr algn="ctr"/>
            <a:r>
              <a:rPr lang="en-US" altLang="ko-KR" dirty="0"/>
              <a:t>div</a:t>
            </a:r>
            <a:r>
              <a:rPr lang="ko-KR" altLang="en-US" dirty="0"/>
              <a:t>의 후손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5-5] 후손 선택자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pic>
        <p:nvPicPr>
          <p:cNvPr id="192" name="Google Shape;192;p24" descr="C:\Users\acauser2\Desktop\강의교안 작업\fig_4455\ch05_샘플\코드 5-11(a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268759"/>
            <a:ext cx="5978366" cy="430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 descr="C:\Users\acauser2\Desktop\강의교안 작업\fig_4455\ch05_샘플\코드 5-11(b).jpg"/>
          <p:cNvPicPr preferRelativeResize="0"/>
          <p:nvPr/>
        </p:nvPicPr>
        <p:blipFill rotWithShape="1">
          <a:blip r:embed="rId4">
            <a:alphaModFix/>
          </a:blip>
          <a:srcRect t="15704"/>
          <a:stretch/>
        </p:blipFill>
        <p:spPr>
          <a:xfrm>
            <a:off x="443226" y="5373216"/>
            <a:ext cx="5992515" cy="94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4168" y="4725144"/>
            <a:ext cx="2876550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>
            <a:off x="7885690" y="836712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573441-6A59-7FE7-0DAE-A60138DAFA03}"/>
              </a:ext>
            </a:extLst>
          </p:cNvPr>
          <p:cNvCxnSpPr/>
          <p:nvPr/>
        </p:nvCxnSpPr>
        <p:spPr>
          <a:xfrm>
            <a:off x="1496961" y="3893574"/>
            <a:ext cx="5383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79FFA0-1B1A-AABA-591D-4F8443C1E7C4}"/>
              </a:ext>
            </a:extLst>
          </p:cNvPr>
          <p:cNvCxnSpPr/>
          <p:nvPr/>
        </p:nvCxnSpPr>
        <p:spPr>
          <a:xfrm>
            <a:off x="966019" y="4114800"/>
            <a:ext cx="5383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599918-FB1F-39B9-4C4A-98D55FB38171}"/>
              </a:ext>
            </a:extLst>
          </p:cNvPr>
          <p:cNvCxnSpPr/>
          <p:nvPr/>
        </p:nvCxnSpPr>
        <p:spPr>
          <a:xfrm>
            <a:off x="1216742" y="4520381"/>
            <a:ext cx="53831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61E19B-71DD-336C-B827-8D82CC329465}"/>
              </a:ext>
            </a:extLst>
          </p:cNvPr>
          <p:cNvCxnSpPr/>
          <p:nvPr/>
        </p:nvCxnSpPr>
        <p:spPr>
          <a:xfrm>
            <a:off x="1511709" y="5147188"/>
            <a:ext cx="53831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422C84-62E0-B582-F3CB-3F2A9C291571}"/>
              </a:ext>
            </a:extLst>
          </p:cNvPr>
          <p:cNvCxnSpPr/>
          <p:nvPr/>
        </p:nvCxnSpPr>
        <p:spPr>
          <a:xfrm>
            <a:off x="958645" y="5361040"/>
            <a:ext cx="53831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381950B-209A-1F9E-D140-F4B74B57C3B1}"/>
              </a:ext>
            </a:extLst>
          </p:cNvPr>
          <p:cNvSpPr/>
          <p:nvPr/>
        </p:nvSpPr>
        <p:spPr>
          <a:xfrm>
            <a:off x="3473244" y="2573593"/>
            <a:ext cx="2249129" cy="376083"/>
          </a:xfrm>
          <a:prstGeom prst="wedgeRectCallout">
            <a:avLst>
              <a:gd name="adj1" fmla="val -69770"/>
              <a:gd name="adj2" fmla="val -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r>
              <a:rPr lang="ko-KR" altLang="en-US" dirty="0"/>
              <a:t>의 모든 후손 </a:t>
            </a:r>
            <a:r>
              <a:rPr lang="en-US" altLang="ko-KR" dirty="0"/>
              <a:t>h1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201" name="Google Shape;201;p2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후손 </a:t>
            </a:r>
            <a:r>
              <a:rPr lang="ko-KR" dirty="0" err="1"/>
              <a:t>선택자</a:t>
            </a:r>
            <a:r>
              <a:rPr lang="ko-KR" dirty="0"/>
              <a:t> 여러 개를 함께 사용할 경우 주의 사항 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① &lt;</a:t>
            </a:r>
            <a:r>
              <a:rPr lang="ko-KR" dirty="0" err="1"/>
              <a:t>header</a:t>
            </a:r>
            <a:r>
              <a:rPr lang="ko-KR" dirty="0"/>
              <a:t>&gt; 태그의 후손인 &lt;h1&gt; 태그와 일반적인 &lt;h2&gt; 태그 선택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② &lt;</a:t>
            </a:r>
            <a:r>
              <a:rPr lang="ko-KR" dirty="0" err="1"/>
              <a:t>header</a:t>
            </a:r>
            <a:r>
              <a:rPr lang="ko-KR" dirty="0"/>
              <a:t>&gt; 태그의 후손인 &lt;h1&gt; 태그와 </a:t>
            </a:r>
            <a:r>
              <a:rPr lang="ko-KR" dirty="0" err="1"/>
              <a:t>header</a:t>
            </a:r>
            <a:r>
              <a:rPr lang="ko-KR" dirty="0"/>
              <a:t> 태그의 후손인 &lt;h2&gt; 태그 선택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93662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202" name="Google Shape;202;p25" descr="C:\Users\acauser2\Desktop\강의교안 작업\fig_4455\ch05_샘플\그림 5-4.jpg"/>
          <p:cNvPicPr preferRelativeResize="0"/>
          <p:nvPr/>
        </p:nvPicPr>
        <p:blipFill rotWithShape="1">
          <a:blip r:embed="rId3">
            <a:alphaModFix/>
          </a:blip>
          <a:srcRect t="45092"/>
          <a:stretch/>
        </p:blipFill>
        <p:spPr>
          <a:xfrm>
            <a:off x="611560" y="3645024"/>
            <a:ext cx="8048625" cy="1511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 descr="C:\Users\acauser2\Desktop\강의교안 작업\fig_4455\ch05_샘플\그림 5-4.jpg"/>
          <p:cNvPicPr preferRelativeResize="0"/>
          <p:nvPr/>
        </p:nvPicPr>
        <p:blipFill rotWithShape="1">
          <a:blip r:embed="rId3">
            <a:alphaModFix/>
          </a:blip>
          <a:srcRect b="54245"/>
          <a:stretch/>
        </p:blipFill>
        <p:spPr>
          <a:xfrm>
            <a:off x="611560" y="1628800"/>
            <a:ext cx="8048625" cy="125948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280FD3-64EF-F116-10AC-0085FAE131EF}"/>
              </a:ext>
            </a:extLst>
          </p:cNvPr>
          <p:cNvSpPr/>
          <p:nvPr/>
        </p:nvSpPr>
        <p:spPr>
          <a:xfrm>
            <a:off x="4970205" y="2109018"/>
            <a:ext cx="2698956" cy="604685"/>
          </a:xfrm>
          <a:prstGeom prst="wedgeRectCallout">
            <a:avLst>
              <a:gd name="adj1" fmla="val -75781"/>
              <a:gd name="adj2" fmla="val -23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h2</a:t>
            </a:r>
            <a:r>
              <a:rPr lang="ko-KR" altLang="en-US" dirty="0"/>
              <a:t>는 </a:t>
            </a:r>
            <a:r>
              <a:rPr lang="en-US" altLang="ko-KR" dirty="0"/>
              <a:t>header</a:t>
            </a:r>
            <a:r>
              <a:rPr lang="ko-KR" altLang="en-US" dirty="0"/>
              <a:t>의 자손</a:t>
            </a:r>
            <a:r>
              <a:rPr lang="en-US" altLang="ko-KR" dirty="0"/>
              <a:t>, </a:t>
            </a:r>
            <a:r>
              <a:rPr lang="ko-KR" altLang="en-US" dirty="0"/>
              <a:t>후손으로 지정한 것이 아님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E87DB79-9EB9-5407-AC9E-70170B15C946}"/>
              </a:ext>
            </a:extLst>
          </p:cNvPr>
          <p:cNvSpPr/>
          <p:nvPr/>
        </p:nvSpPr>
        <p:spPr>
          <a:xfrm>
            <a:off x="5788740" y="4107425"/>
            <a:ext cx="2698956" cy="604685"/>
          </a:xfrm>
          <a:prstGeom prst="wedgeRectCallout">
            <a:avLst>
              <a:gd name="adj1" fmla="val -75781"/>
              <a:gd name="adj2" fmla="val -237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후손은 부모와 함께 명확하게 표시함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자손 </a:t>
            </a:r>
            <a:r>
              <a:rPr lang="ko-KR" dirty="0" err="1"/>
              <a:t>선택자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5600" lvl="0" indent="-2619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5-6] 자손 </a:t>
            </a:r>
            <a:r>
              <a:rPr lang="ko-KR" dirty="0" err="1"/>
              <a:t>선택자</a:t>
            </a:r>
            <a:r>
              <a:rPr lang="en-US" altLang="ko-KR" dirty="0"/>
              <a:t>: </a:t>
            </a:r>
            <a:r>
              <a:rPr lang="ko-KR" altLang="en-US" dirty="0"/>
              <a:t>자손은 </a:t>
            </a:r>
            <a:r>
              <a:rPr lang="en-US" altLang="ko-KR" dirty="0"/>
              <a:t>1</a:t>
            </a:r>
            <a:r>
              <a:rPr lang="ko-KR" altLang="en-US" dirty="0"/>
              <a:t>계층 아래의 태그 의미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93662" lvl="0" indent="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6831" y="830181"/>
            <a:ext cx="3796951" cy="91371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/>
          <p:nvPr/>
        </p:nvSpPr>
        <p:spPr>
          <a:xfrm>
            <a:off x="7885690" y="2132856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2" name="Google Shape;212;p26" descr="C:\Users\acauser2\Desktop\강의교안 작업\fig_4455\ch05_샘플\코드 5-12.jpg"/>
          <p:cNvPicPr preferRelativeResize="0"/>
          <p:nvPr/>
        </p:nvPicPr>
        <p:blipFill rotWithShape="1">
          <a:blip r:embed="rId6">
            <a:alphaModFix/>
          </a:blip>
          <a:srcRect b="1375"/>
          <a:stretch/>
        </p:blipFill>
        <p:spPr>
          <a:xfrm>
            <a:off x="465295" y="2570782"/>
            <a:ext cx="5114817" cy="4287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2C40C25-BAF9-38C6-1A63-2F2D439D2D42}"/>
              </a:ext>
            </a:extLst>
          </p:cNvPr>
          <p:cNvCxnSpPr>
            <a:cxnSpLocks/>
          </p:cNvCxnSpPr>
          <p:nvPr/>
        </p:nvCxnSpPr>
        <p:spPr>
          <a:xfrm>
            <a:off x="1106129" y="3945194"/>
            <a:ext cx="7816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5F1954F-61EB-78A6-1D74-DA87819DF112}"/>
              </a:ext>
            </a:extLst>
          </p:cNvPr>
          <p:cNvSpPr/>
          <p:nvPr/>
        </p:nvSpPr>
        <p:spPr>
          <a:xfrm>
            <a:off x="3650224" y="4726857"/>
            <a:ext cx="2249129" cy="376083"/>
          </a:xfrm>
          <a:prstGeom prst="wedgeRectCallout">
            <a:avLst>
              <a:gd name="adj1" fmla="val -69770"/>
              <a:gd name="adj2" fmla="val -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header</a:t>
            </a:r>
            <a:r>
              <a:rPr lang="ko-KR" altLang="en-US" dirty="0"/>
              <a:t>의 자손 </a:t>
            </a:r>
            <a:r>
              <a:rPr lang="en-US" altLang="ko-KR" dirty="0"/>
              <a:t>h1</a:t>
            </a:r>
            <a:r>
              <a:rPr lang="ko-KR" altLang="en-US" dirty="0"/>
              <a:t>만 선택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2E27DA3-D0C8-73F8-DE40-E93AD2B59C24}"/>
              </a:ext>
            </a:extLst>
          </p:cNvPr>
          <p:cNvSpPr/>
          <p:nvPr/>
        </p:nvSpPr>
        <p:spPr>
          <a:xfrm>
            <a:off x="2883308" y="5198805"/>
            <a:ext cx="2249129" cy="523569"/>
          </a:xfrm>
          <a:prstGeom prst="wedgeRectCallout">
            <a:avLst>
              <a:gd name="adj1" fmla="val -66819"/>
              <a:gd name="adj2" fmla="val -31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Nav</a:t>
            </a:r>
            <a:r>
              <a:rPr lang="ko-KR" altLang="en-US" dirty="0"/>
              <a:t>의 자손 </a:t>
            </a:r>
            <a:r>
              <a:rPr lang="en-US" altLang="ko-KR" dirty="0"/>
              <a:t>h1</a:t>
            </a:r>
          </a:p>
          <a:p>
            <a:pPr algn="ctr"/>
            <a:r>
              <a:rPr lang="en-US" altLang="ko-KR" dirty="0"/>
              <a:t>Header</a:t>
            </a:r>
            <a:r>
              <a:rPr lang="ko-KR" altLang="en-US" dirty="0"/>
              <a:t>의 후손 </a:t>
            </a:r>
            <a:r>
              <a:rPr lang="en-US" altLang="ko-KR" dirty="0"/>
              <a:t>h1</a:t>
            </a:r>
            <a:endParaRPr lang="ko-KR" alt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BDA957-6B5A-2B51-74F9-0704F97A62E4}"/>
              </a:ext>
            </a:extLst>
          </p:cNvPr>
          <p:cNvCxnSpPr>
            <a:cxnSpLocks/>
          </p:cNvCxnSpPr>
          <p:nvPr/>
        </p:nvCxnSpPr>
        <p:spPr>
          <a:xfrm>
            <a:off x="678425" y="5021826"/>
            <a:ext cx="7816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9A953-97F9-18F3-5925-1DEAF93549D4}"/>
              </a:ext>
            </a:extLst>
          </p:cNvPr>
          <p:cNvCxnSpPr>
            <a:cxnSpLocks/>
          </p:cNvCxnSpPr>
          <p:nvPr/>
        </p:nvCxnSpPr>
        <p:spPr>
          <a:xfrm>
            <a:off x="877529" y="5361039"/>
            <a:ext cx="781665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5-6] &lt;table&gt; 태그 요소 선택할 때 자손 선택자 주의사항 </a:t>
            </a:r>
            <a:endParaRPr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/>
          </a:p>
        </p:txBody>
      </p:sp>
      <p:grpSp>
        <p:nvGrpSpPr>
          <p:cNvPr id="219" name="Google Shape;219;p27"/>
          <p:cNvGrpSpPr/>
          <p:nvPr/>
        </p:nvGrpSpPr>
        <p:grpSpPr>
          <a:xfrm>
            <a:off x="467544" y="1700808"/>
            <a:ext cx="7646326" cy="3624785"/>
            <a:chOff x="179513" y="2727970"/>
            <a:chExt cx="7646326" cy="3624785"/>
          </a:xfrm>
        </p:grpSpPr>
        <p:pic>
          <p:nvPicPr>
            <p:cNvPr id="220" name="Google Shape;220;p27" descr="C:\Users\acauser2\Desktop\강의교안 작업\fig_4455\ch05_샘플\코드 5-13(b).jpg"/>
            <p:cNvPicPr preferRelativeResize="0"/>
            <p:nvPr/>
          </p:nvPicPr>
          <p:blipFill rotWithShape="1">
            <a:blip r:embed="rId3">
              <a:alphaModFix/>
            </a:blip>
            <a:srcRect r="44979" b="4586"/>
            <a:stretch/>
          </p:blipFill>
          <p:spPr>
            <a:xfrm>
              <a:off x="3995936" y="2996953"/>
              <a:ext cx="3829903" cy="3332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7" descr="C:\Users\acauser2\Desktop\강의교안 작업\fig_4455\ch05_샘플\코드 5-13(a).jpg"/>
            <p:cNvPicPr preferRelativeResize="0"/>
            <p:nvPr/>
          </p:nvPicPr>
          <p:blipFill rotWithShape="1">
            <a:blip r:embed="rId4">
              <a:alphaModFix/>
            </a:blip>
            <a:srcRect r="43158"/>
            <a:stretch/>
          </p:blipFill>
          <p:spPr>
            <a:xfrm>
              <a:off x="179513" y="2727970"/>
              <a:ext cx="3929349" cy="3030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7" descr="C:\Users\acauser2\Desktop\강의교안 작업\fig_4455\ch05_샘플\코드 5-4(a).jpg"/>
            <p:cNvPicPr preferRelativeResize="0"/>
            <p:nvPr/>
          </p:nvPicPr>
          <p:blipFill rotWithShape="1">
            <a:blip r:embed="rId5">
              <a:alphaModFix/>
            </a:blip>
            <a:srcRect l="61077" t="18826"/>
            <a:stretch/>
          </p:blipFill>
          <p:spPr>
            <a:xfrm rot="5400000">
              <a:off x="1763687" y="4048498"/>
              <a:ext cx="792090" cy="3816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3" name="Google Shape;223;p27"/>
          <p:cNvSpPr/>
          <p:nvPr/>
        </p:nvSpPr>
        <p:spPr>
          <a:xfrm>
            <a:off x="7885690" y="1268760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코드 </a:t>
            </a:r>
            <a:r>
              <a:rPr lang="ko-KR" sz="1600" b="1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7"/>
              </a:rPr>
              <a:t>데모</a:t>
            </a:r>
            <a:endParaRPr sz="1600" b="1" dirty="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370804" y="5301208"/>
            <a:ext cx="3801596" cy="9262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E814C2F8-1ECE-5233-D2C8-712D0286F359}"/>
              </a:ext>
            </a:extLst>
          </p:cNvPr>
          <p:cNvSpPr/>
          <p:nvPr/>
        </p:nvSpPr>
        <p:spPr>
          <a:xfrm>
            <a:off x="2514600" y="5397910"/>
            <a:ext cx="1659192" cy="376083"/>
          </a:xfrm>
          <a:prstGeom prst="wedgeRectCallout">
            <a:avLst>
              <a:gd name="adj1" fmla="val 71564"/>
              <a:gd name="adj2" fmla="val -6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</a:t>
            </a:r>
            <a:r>
              <a:rPr lang="ko-KR" altLang="en-US" dirty="0"/>
              <a:t>가 적용 안 됨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EB0FD9C-BAEA-BD4A-1AC2-F3D4F4CE0F1D}"/>
              </a:ext>
            </a:extLst>
          </p:cNvPr>
          <p:cNvCxnSpPr>
            <a:cxnSpLocks/>
          </p:cNvCxnSpPr>
          <p:nvPr/>
        </p:nvCxnSpPr>
        <p:spPr>
          <a:xfrm>
            <a:off x="1651819" y="3790336"/>
            <a:ext cx="7816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Contents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학습목표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CSS 블록을 생성할 수 있습니다.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선택자를 이해하고 적절한 선택자를 활용할 수 있습니다.</a:t>
            </a: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7188" lvl="1" indent="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8B3331"/>
              </a:buClr>
              <a:buSzPts val="2600"/>
              <a:buFont typeface="Noto Sans Symbols"/>
              <a:buChar char="▪"/>
            </a:pPr>
            <a:r>
              <a:rPr lang="ko-KR"/>
              <a:t>내용 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선택자의 용도와 사용법</a:t>
            </a:r>
            <a:endParaRPr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기본 선택자</a:t>
            </a:r>
            <a:endParaRPr b="0"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속성 선택자</a:t>
            </a:r>
            <a:endParaRPr b="0"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후손 선택자와 자손 선택자</a:t>
            </a:r>
            <a:endParaRPr b="0"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반응·상태·구조 선택자</a:t>
            </a:r>
            <a:endParaRPr b="0"/>
          </a:p>
          <a:p>
            <a:pPr marL="534988" lvl="1" indent="-177800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b="0"/>
              <a:t>CSS3 단위</a:t>
            </a:r>
            <a:endParaRPr/>
          </a:p>
        </p:txBody>
      </p:sp>
      <p:pic>
        <p:nvPicPr>
          <p:cNvPr id="75" name="Google Shape;75;p10" descr="C:\Users\acauser2\Desktop\강의교안 작업\fig_4455\ch05_샘플\그림 5-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7904" y="2060848"/>
            <a:ext cx="506730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04 후손 선택자와 자손 선택자</a:t>
            </a:r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검사를 통한 HTML 페이지의 계층 구조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웹 브라우저가 </a:t>
            </a:r>
            <a:r>
              <a:rPr lang="ko-KR" dirty="0">
                <a:solidFill>
                  <a:srgbClr val="FF0000"/>
                </a:solidFill>
              </a:rPr>
              <a:t>&lt;</a:t>
            </a:r>
            <a:r>
              <a:rPr lang="ko-KR" dirty="0" err="1">
                <a:solidFill>
                  <a:srgbClr val="FF0000"/>
                </a:solidFill>
              </a:rPr>
              <a:t>tbody</a:t>
            </a:r>
            <a:r>
              <a:rPr lang="ko-KR" dirty="0">
                <a:solidFill>
                  <a:srgbClr val="FF0000"/>
                </a:solidFill>
              </a:rPr>
              <a:t>&gt; 태그를 자동으로 추가하므로 </a:t>
            </a:r>
            <a:r>
              <a:rPr lang="ko-KR" dirty="0"/>
              <a:t>스타일 속성이 적용되지 않음</a:t>
            </a:r>
            <a:endParaRPr lang="en-US" altLang="ko-KR" dirty="0"/>
          </a:p>
          <a:p>
            <a:pPr marL="992188" lvl="2" indent="-177800">
              <a:spcBef>
                <a:spcPts val="320"/>
              </a:spcBef>
              <a:buSzPts val="1600"/>
              <a:buFont typeface="Arial"/>
              <a:buChar char="▪"/>
            </a:pPr>
            <a:r>
              <a:rPr lang="en-US" dirty="0" err="1"/>
              <a:t>tbody</a:t>
            </a:r>
            <a:r>
              <a:rPr lang="ko-KR" altLang="en-US" dirty="0"/>
              <a:t>를 예상하여 </a:t>
            </a:r>
            <a:r>
              <a:rPr lang="af-ZA" altLang="ko-KR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table &gt; tbody &gt; tr &gt; th </a:t>
            </a:r>
            <a:r>
              <a:rPr lang="ko-KR" altLang="en-US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로 지정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 </a:t>
            </a:r>
            <a:r>
              <a:rPr lang="ko-KR" altLang="en-US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사용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b="0" dirty="0">
                <a:solidFill>
                  <a:srgbClr val="FF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지양함</a:t>
            </a:r>
            <a:endParaRPr lang="en-US" altLang="ko-KR" b="0" dirty="0">
              <a:solidFill>
                <a:srgbClr val="FF0000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  <a:sym typeface="Wingdings" panose="05000000000000000000" pitchFamily="2" charset="2"/>
            </a:endParaRPr>
          </a:p>
          <a:p>
            <a:pPr marL="992188" lvl="2" indent="-177800">
              <a:spcBef>
                <a:spcPts val="320"/>
              </a:spcBef>
              <a:buSzPts val="1600"/>
              <a:buFont typeface="Arial"/>
              <a:buChar char="▪"/>
            </a:pPr>
            <a:r>
              <a:rPr lang="ko-KR" altLang="en-US" dirty="0">
                <a:solidFill>
                  <a:schemeClr val="bg2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또는 처음 </a:t>
            </a:r>
            <a:r>
              <a:rPr lang="ko-KR" altLang="en-US" dirty="0" err="1">
                <a:solidFill>
                  <a:schemeClr val="bg2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부터</a:t>
            </a:r>
            <a:r>
              <a:rPr lang="ko-KR" altLang="en-US" dirty="0">
                <a:solidFill>
                  <a:schemeClr val="bg2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chemeClr val="bg2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tbody</a:t>
            </a:r>
            <a:r>
              <a:rPr lang="en-US" altLang="ko-KR" dirty="0">
                <a:solidFill>
                  <a:schemeClr val="bg2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bg2"/>
                </a:solidFill>
                <a:latin typeface="d2coding" panose="020B0609020101020101" pitchFamily="49" charset="-127"/>
                <a:ea typeface="d2coding" panose="020B0609020101020101" pitchFamily="49" charset="-127"/>
                <a:sym typeface="Wingdings" panose="05000000000000000000" pitchFamily="2" charset="2"/>
              </a:rPr>
              <a:t>태그 사용</a:t>
            </a:r>
            <a:endParaRPr dirty="0">
              <a:solidFill>
                <a:schemeClr val="bg2"/>
              </a:solidFill>
            </a:endParaRPr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table</a:t>
            </a:r>
            <a:r>
              <a:rPr lang="ko-KR" dirty="0"/>
              <a:t> 태그에 스타일을 적용할 때는 자손 선택자를 사용하지 않음</a:t>
            </a:r>
            <a:endParaRPr dirty="0"/>
          </a:p>
        </p:txBody>
      </p:sp>
      <p:pic>
        <p:nvPicPr>
          <p:cNvPr id="231" name="Google Shape;231;p28" descr="C:\Users\acauser2\Desktop\강의교안 작업\fig_4455\ch05_샘플\그림 5-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3034679"/>
            <a:ext cx="398145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C471C8C-0962-B75C-BDDD-D056255746DF}"/>
              </a:ext>
            </a:extLst>
          </p:cNvPr>
          <p:cNvSpPr/>
          <p:nvPr/>
        </p:nvSpPr>
        <p:spPr>
          <a:xfrm>
            <a:off x="3760839" y="3524864"/>
            <a:ext cx="2433484" cy="516193"/>
          </a:xfrm>
          <a:prstGeom prst="wedgeRectCallout">
            <a:avLst>
              <a:gd name="adj1" fmla="val -63103"/>
              <a:gd name="adj2" fmla="val 30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read</a:t>
            </a:r>
            <a:r>
              <a:rPr lang="ko-KR" altLang="en-US" dirty="0"/>
              <a:t>가 적용 안 된 이유</a:t>
            </a:r>
            <a:endParaRPr lang="en-US" altLang="ko-KR" dirty="0"/>
          </a:p>
          <a:p>
            <a:pPr algn="ctr"/>
            <a:r>
              <a:rPr lang="en-US" altLang="ko-KR" dirty="0"/>
              <a:t>Chrome</a:t>
            </a:r>
            <a:r>
              <a:rPr lang="ko-KR" altLang="en-US" dirty="0"/>
              <a:t>에서 </a:t>
            </a:r>
            <a:r>
              <a:rPr lang="en-US" altLang="ko-KR" dirty="0"/>
              <a:t>F12</a:t>
            </a:r>
            <a:r>
              <a:rPr lang="ko-KR" altLang="en-US" dirty="0"/>
              <a:t>로 검사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05AC5E-0B0F-4609-C0A7-0152E4F279CC}"/>
              </a:ext>
            </a:extLst>
          </p:cNvPr>
          <p:cNvCxnSpPr>
            <a:cxnSpLocks/>
          </p:cNvCxnSpPr>
          <p:nvPr/>
        </p:nvCxnSpPr>
        <p:spPr>
          <a:xfrm>
            <a:off x="1002890" y="3532239"/>
            <a:ext cx="78166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반응 </a:t>
            </a:r>
            <a:r>
              <a:rPr lang="ko-KR" dirty="0" err="1"/>
              <a:t>선택자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5-7] 반응 </a:t>
            </a:r>
            <a:r>
              <a:rPr lang="ko-KR" dirty="0" err="1"/>
              <a:t>선택자</a:t>
            </a:r>
            <a:endParaRPr dirty="0"/>
          </a:p>
        </p:txBody>
      </p:sp>
      <p:pic>
        <p:nvPicPr>
          <p:cNvPr id="238" name="Google Shape;238;p29" descr="C:\Users\acauser2\Desktop\강의교안 작업\fig_4455\ch05_샘플\표 5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0861" y="773705"/>
            <a:ext cx="3368879" cy="147541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/>
          <p:nvPr/>
        </p:nvSpPr>
        <p:spPr>
          <a:xfrm>
            <a:off x="7885690" y="2946430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</a:t>
            </a:r>
            <a:r>
              <a:rPr lang="ko-KR" altLang="en-US" sz="1600" b="1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데모</a:t>
            </a:r>
            <a:endParaRPr lang="ko-KR" altLang="en-US" sz="1600" b="1" dirty="0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29" descr="C:\Users\acauser2\Desktop\강의교안 작업\fig_4455\ch05_샘플\코드 5-14.jpg"/>
          <p:cNvPicPr preferRelativeResize="0"/>
          <p:nvPr/>
        </p:nvPicPr>
        <p:blipFill rotWithShape="1">
          <a:blip r:embed="rId6">
            <a:alphaModFix/>
          </a:blip>
          <a:srcRect b="4667"/>
          <a:stretch/>
        </p:blipFill>
        <p:spPr>
          <a:xfrm>
            <a:off x="467545" y="3356992"/>
            <a:ext cx="6775512" cy="350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46" name="Google Shape;246;p3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상태 선택자</a:t>
            </a:r>
            <a:endParaRPr/>
          </a:p>
        </p:txBody>
      </p:sp>
      <p:pic>
        <p:nvPicPr>
          <p:cNvPr id="247" name="Google Shape;247;p30" descr="C:\Users\acauser2\Desktop\강의교안 작업\fig_4455\ch05_샘플\표 5-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268760"/>
            <a:ext cx="3090506" cy="20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0" descr="C:\Users\acauser2\Desktop\강의교안 작업\fig_4455\ch05_샘플\표 5-8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49" y="3429000"/>
            <a:ext cx="6550323" cy="32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[기본 예제 5-8] 상태 선택자</a:t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>
            <a:off x="7885690" y="836712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56" name="Google Shape;256;p31"/>
          <p:cNvGrpSpPr/>
          <p:nvPr/>
        </p:nvGrpSpPr>
        <p:grpSpPr>
          <a:xfrm>
            <a:off x="421761" y="1233545"/>
            <a:ext cx="6362497" cy="5476971"/>
            <a:chOff x="421761" y="1233545"/>
            <a:chExt cx="6598511" cy="5624455"/>
          </a:xfrm>
        </p:grpSpPr>
        <p:pic>
          <p:nvPicPr>
            <p:cNvPr id="257" name="Google Shape;257;p31" descr="C:\Users\acauser2\Desktop\강의교안 작업\fig_4455\ch05_샘플\코드 5-15(a).jp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0512" y="1233545"/>
              <a:ext cx="6567422" cy="1507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1" descr="C:\Users\acauser2\Desktop\강의교안 작업\fig_4455\ch05_샘플\코드 5-15(b).jpg"/>
            <p:cNvPicPr preferRelativeResize="0"/>
            <p:nvPr/>
          </p:nvPicPr>
          <p:blipFill rotWithShape="1">
            <a:blip r:embed="rId6">
              <a:alphaModFix/>
            </a:blip>
            <a:srcRect t="3738" b="4740"/>
            <a:stretch/>
          </p:blipFill>
          <p:spPr>
            <a:xfrm>
              <a:off x="421761" y="2568765"/>
              <a:ext cx="6598511" cy="4289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1" descr="C:\Users\acauser2\Desktop\강의교안 작업\fig_4455\ch05_샘플\코드 5-15(b).jpg"/>
            <p:cNvPicPr preferRelativeResize="0"/>
            <p:nvPr/>
          </p:nvPicPr>
          <p:blipFill rotWithShape="1">
            <a:blip r:embed="rId6">
              <a:alphaModFix/>
            </a:blip>
            <a:srcRect l="48168" t="53113" r="25374" b="7992"/>
            <a:stretch/>
          </p:blipFill>
          <p:spPr>
            <a:xfrm>
              <a:off x="5148064" y="5035138"/>
              <a:ext cx="1745672" cy="18228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0" name="Google Shape;260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40152" y="1556792"/>
            <a:ext cx="2016224" cy="2271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구조 </a:t>
            </a:r>
            <a:r>
              <a:rPr lang="ko-KR" dirty="0" err="1"/>
              <a:t>선택자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541337" lvl="2" indent="-261938" algn="l" rtl="0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2340"/>
              <a:buChar char="•"/>
            </a:pPr>
            <a:r>
              <a:rPr lang="ko-KR" sz="1800" dirty="0"/>
              <a:t>nth-child와 nth-lastchild </a:t>
            </a:r>
            <a:r>
              <a:rPr lang="ko-KR" sz="1800" dirty="0" err="1"/>
              <a:t>선택자</a:t>
            </a:r>
            <a:endParaRPr sz="1800" dirty="0"/>
          </a:p>
          <a:p>
            <a:pPr marL="719137" lvl="3" indent="-261938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2080"/>
              <a:buChar char="-"/>
            </a:pPr>
            <a:r>
              <a:rPr lang="ko-KR" sz="1600" dirty="0"/>
              <a:t>2n+1 수열에 0부터 숫자를 넣을 경우… “1, 3, 5, 7, 9……?”</a:t>
            </a:r>
            <a:endParaRPr dirty="0"/>
          </a:p>
          <a:p>
            <a:pPr marL="719137" lvl="3" indent="-261938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2080"/>
              <a:buChar char="-"/>
            </a:pPr>
            <a:r>
              <a:rPr lang="ko-KR" sz="1600" dirty="0"/>
              <a:t>구조 </a:t>
            </a:r>
            <a:r>
              <a:rPr lang="ko-KR" sz="1600" dirty="0" err="1"/>
              <a:t>선택자는</a:t>
            </a:r>
            <a:r>
              <a:rPr lang="ko-KR" sz="1600" dirty="0"/>
              <a:t> 수열의 결과 값에 해당하는 위치에 있는 태그에 스타일을 적용</a:t>
            </a:r>
            <a:endParaRPr sz="1600" dirty="0"/>
          </a:p>
          <a:p>
            <a:pPr marL="719137" lvl="3" indent="-129858" algn="l" rtl="0">
              <a:lnSpc>
                <a:spcPct val="12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endParaRPr sz="1600" b="1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267" name="Google Shape;267;p32" descr="C:\Users\acauser2\Desktop\강의교안 작업\fig_4455\ch05_샘플\표 5-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2" y="1412776"/>
            <a:ext cx="4694534" cy="1957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5-9] 구조 </a:t>
            </a:r>
            <a:r>
              <a:rPr lang="ko-KR" dirty="0" err="1"/>
              <a:t>선택자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sp>
        <p:nvSpPr>
          <p:cNvPr id="274" name="Google Shape;274;p33"/>
          <p:cNvSpPr/>
          <p:nvPr/>
        </p:nvSpPr>
        <p:spPr>
          <a:xfrm>
            <a:off x="7885690" y="786190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5" name="Google Shape;275;p33" descr="C:\Users\acauser2\Desktop\강의교안 작업\fig_4455\ch05_샘플\코드 5-16(a)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9553" y="1186250"/>
            <a:ext cx="5328591" cy="361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 descr="C:\Users\acauser2\Desktop\강의교안 작업\fig_4455\ch05_샘플\코드 5-16(b).jpg"/>
          <p:cNvPicPr preferRelativeResize="0"/>
          <p:nvPr/>
        </p:nvPicPr>
        <p:blipFill rotWithShape="1">
          <a:blip r:embed="rId6">
            <a:alphaModFix/>
          </a:blip>
          <a:srcRect l="-195" t="5751" r="-614" b="6983"/>
          <a:stretch/>
        </p:blipFill>
        <p:spPr>
          <a:xfrm>
            <a:off x="527677" y="4678258"/>
            <a:ext cx="5340467" cy="2179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15816" y="4725144"/>
            <a:ext cx="60960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9C9493-39C2-798E-5EA8-775B42829BD7}"/>
              </a:ext>
            </a:extLst>
          </p:cNvPr>
          <p:cNvSpPr/>
          <p:nvPr/>
        </p:nvSpPr>
        <p:spPr>
          <a:xfrm>
            <a:off x="1386348" y="2772697"/>
            <a:ext cx="1895168" cy="4424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67F2DE0C-35F4-C862-0011-E92C9AA18C86}"/>
              </a:ext>
            </a:extLst>
          </p:cNvPr>
          <p:cNvSpPr/>
          <p:nvPr/>
        </p:nvSpPr>
        <p:spPr>
          <a:xfrm>
            <a:off x="3451122" y="2669457"/>
            <a:ext cx="1939413" cy="560439"/>
          </a:xfrm>
          <a:prstGeom prst="wedgeRectCallout">
            <a:avLst>
              <a:gd name="adj1" fmla="val -63103"/>
              <a:gd name="adj2" fmla="val 308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list-style</a:t>
            </a:r>
            <a:r>
              <a:rPr lang="ko-KR" altLang="en-US" dirty="0"/>
              <a:t> 없앰</a:t>
            </a:r>
            <a:endParaRPr lang="en-US" altLang="ko-KR" dirty="0"/>
          </a:p>
          <a:p>
            <a:pPr algn="ctr"/>
            <a:r>
              <a:rPr lang="en-US" altLang="ko-KR" dirty="0"/>
              <a:t>float: </a:t>
            </a:r>
            <a:r>
              <a:rPr lang="ko-KR" altLang="en-US" dirty="0"/>
              <a:t>왼쪽 부터 시작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4578442D-0374-9B9D-1282-05B8FB5820CA}"/>
              </a:ext>
            </a:extLst>
          </p:cNvPr>
          <p:cNvSpPr/>
          <p:nvPr/>
        </p:nvSpPr>
        <p:spPr>
          <a:xfrm>
            <a:off x="3252019" y="2086897"/>
            <a:ext cx="1578078" cy="361336"/>
          </a:xfrm>
          <a:prstGeom prst="wedgeRectCallout">
            <a:avLst>
              <a:gd name="adj1" fmla="val -82296"/>
              <a:gd name="adj2" fmla="val 695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넘치는</a:t>
            </a:r>
            <a:r>
              <a:rPr lang="en-US" altLang="ko-KR" dirty="0"/>
              <a:t> </a:t>
            </a:r>
            <a:r>
              <a:rPr lang="ko-KR" altLang="en-US" dirty="0"/>
              <a:t>부분 숨김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05 반응 · 상태 · 구조 선택자</a:t>
            </a:r>
            <a:endParaRPr/>
          </a:p>
        </p:txBody>
      </p:sp>
      <p:sp>
        <p:nvSpPr>
          <p:cNvPr id="283" name="Google Shape;283;p3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5-9] 구조 </a:t>
            </a:r>
            <a:r>
              <a:rPr lang="ko-KR" dirty="0" err="1"/>
              <a:t>선택자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구조 </a:t>
            </a:r>
            <a:r>
              <a:rPr lang="ko-KR" dirty="0" err="1"/>
              <a:t>선택자</a:t>
            </a:r>
            <a:r>
              <a:rPr lang="ko-KR" dirty="0"/>
              <a:t> 사용시 주의 사항 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grpSp>
        <p:nvGrpSpPr>
          <p:cNvPr id="284" name="Google Shape;284;p34"/>
          <p:cNvGrpSpPr/>
          <p:nvPr/>
        </p:nvGrpSpPr>
        <p:grpSpPr>
          <a:xfrm>
            <a:off x="539552" y="1628801"/>
            <a:ext cx="7488832" cy="5229200"/>
            <a:chOff x="539552" y="1628801"/>
            <a:chExt cx="7488832" cy="5229200"/>
          </a:xfrm>
        </p:grpSpPr>
        <p:pic>
          <p:nvPicPr>
            <p:cNvPr id="285" name="Google Shape;285;p34" descr="C:\Users\acauser2\Desktop\강의교안 작업\fig_4455\ch05_샘플\코드 5-17.jpg"/>
            <p:cNvPicPr preferRelativeResize="0"/>
            <p:nvPr/>
          </p:nvPicPr>
          <p:blipFill rotWithShape="1">
            <a:blip r:embed="rId3">
              <a:alphaModFix/>
            </a:blip>
            <a:srcRect b="2034"/>
            <a:stretch/>
          </p:blipFill>
          <p:spPr>
            <a:xfrm>
              <a:off x="539552" y="1628801"/>
              <a:ext cx="7488832" cy="52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81932" y="2086136"/>
              <a:ext cx="1111408" cy="12946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34"/>
          <p:cNvSpPr/>
          <p:nvPr/>
        </p:nvSpPr>
        <p:spPr>
          <a:xfrm>
            <a:off x="7885690" y="786190"/>
            <a:ext cx="136683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코드 </a:t>
            </a: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2AC6704-1E0B-B40E-B88C-2A3AD9AAA391}"/>
              </a:ext>
            </a:extLst>
          </p:cNvPr>
          <p:cNvCxnSpPr>
            <a:cxnSpLocks/>
          </p:cNvCxnSpPr>
          <p:nvPr/>
        </p:nvCxnSpPr>
        <p:spPr>
          <a:xfrm>
            <a:off x="2064774" y="3620729"/>
            <a:ext cx="104713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5E3754F-71BC-9459-9455-7D3D7E378569}"/>
              </a:ext>
            </a:extLst>
          </p:cNvPr>
          <p:cNvSpPr/>
          <p:nvPr/>
        </p:nvSpPr>
        <p:spPr>
          <a:xfrm>
            <a:off x="3082412" y="3797709"/>
            <a:ext cx="1939413" cy="560439"/>
          </a:xfrm>
          <a:prstGeom prst="wedgeRectCallout">
            <a:avLst>
              <a:gd name="adj1" fmla="val -42190"/>
              <a:gd name="adj2" fmla="val -69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번째 </a:t>
            </a:r>
            <a:r>
              <a:rPr lang="en-US" altLang="ko-KR" dirty="0"/>
              <a:t>a </a:t>
            </a:r>
            <a:r>
              <a:rPr lang="ko-KR" altLang="en-US" dirty="0"/>
              <a:t>태그에 </a:t>
            </a:r>
            <a:r>
              <a:rPr lang="en-US" altLang="ko-KR" dirty="0"/>
              <a:t>red </a:t>
            </a:r>
            <a:r>
              <a:rPr lang="ko-KR" altLang="en-US" dirty="0"/>
              <a:t>지정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E6D519F-A2B5-2EA8-C4CC-08EA7DE980C0}"/>
              </a:ext>
            </a:extLst>
          </p:cNvPr>
          <p:cNvSpPr/>
          <p:nvPr/>
        </p:nvSpPr>
        <p:spPr>
          <a:xfrm>
            <a:off x="5243050" y="3768212"/>
            <a:ext cx="2536724" cy="560439"/>
          </a:xfrm>
          <a:prstGeom prst="wedgeRectCallout">
            <a:avLst>
              <a:gd name="adj1" fmla="val -60795"/>
              <a:gd name="adj2" fmla="val 7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첫 번째만 적용</a:t>
            </a:r>
            <a:endParaRPr lang="en-US" altLang="ko-KR" dirty="0"/>
          </a:p>
          <a:p>
            <a:pPr algn="ctr"/>
            <a:r>
              <a:rPr lang="en-US" altLang="ko-KR" dirty="0"/>
              <a:t>li : first-child &gt; a {color: red; }</a:t>
            </a:r>
            <a:endParaRPr lang="ko-KR" alt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304B6E9-9ECA-14DB-D17C-BB6CE4D81B14}"/>
              </a:ext>
            </a:extLst>
          </p:cNvPr>
          <p:cNvSpPr/>
          <p:nvPr/>
        </p:nvSpPr>
        <p:spPr>
          <a:xfrm>
            <a:off x="6496665" y="1504335"/>
            <a:ext cx="1659192" cy="405581"/>
          </a:xfrm>
          <a:prstGeom prst="wedgeRectCallout">
            <a:avLst>
              <a:gd name="adj1" fmla="val 10843"/>
              <a:gd name="adj2" fmla="val 81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모두 </a:t>
            </a:r>
            <a:r>
              <a:rPr lang="en-US" altLang="ko-KR" dirty="0"/>
              <a:t>red</a:t>
            </a:r>
            <a:r>
              <a:rPr lang="ko-KR" altLang="en-US" dirty="0"/>
              <a:t>가 적용됨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키워드 단위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W3C에서 미리 정의한 단어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키워드를 입력하면 해당하는 스타일이 자동으로 적용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크기 단위</a:t>
            </a:r>
            <a:endParaRPr dirty="0"/>
          </a:p>
        </p:txBody>
      </p:sp>
      <p:pic>
        <p:nvPicPr>
          <p:cNvPr id="294" name="Google Shape;294;p35" descr="C:\Users\acauser2\Desktop\강의교안 작업\fig_4455\ch05_샘플\그림 5-6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60" y="1916832"/>
            <a:ext cx="3312368" cy="247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5" descr="C:\Users\acauser2\Desktop\강의교안 작업\fig_4455\ch05_샘플\표 5-10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9672" y="4653135"/>
            <a:ext cx="2304256" cy="19908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7E24E32-ACEB-5501-1BE7-F539E0C145E0}"/>
              </a:ext>
            </a:extLst>
          </p:cNvPr>
          <p:cNvSpPr/>
          <p:nvPr/>
        </p:nvSpPr>
        <p:spPr>
          <a:xfrm>
            <a:off x="4203291" y="2750574"/>
            <a:ext cx="1659192" cy="553065"/>
          </a:xfrm>
          <a:prstGeom prst="wedgeRectCallout">
            <a:avLst>
              <a:gd name="adj1" fmla="val -77157"/>
              <a:gd name="adj2" fmla="val 19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IDE</a:t>
            </a:r>
            <a:r>
              <a:rPr lang="ko-KR" altLang="en-US" dirty="0"/>
              <a:t>에서 리스트를 보여 줌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01" name="Google Shape;301;p3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5-10] 다양한 크기의 단위 적용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HTML 페이지 만들기 </a:t>
            </a:r>
            <a:endParaRPr b="1" dirty="0"/>
          </a:p>
        </p:txBody>
      </p:sp>
      <p:pic>
        <p:nvPicPr>
          <p:cNvPr id="302" name="Google Shape;302;p36" descr="C:\Users\acauser2\Desktop\강의교안 작업\fig_4455\ch05_샘플\코드 5-1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53" y="1745973"/>
            <a:ext cx="7560840" cy="456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6056" y="1700808"/>
            <a:ext cx="3971925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09" name="Google Shape;309;p3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5-10] 다양한 크기의 단위 적용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2. 2% 단위 적용하기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% 단위는 기본으로 설정된 크기를 기준으로 상대적인 크기를 지정. 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초기 설정 크기: 100%</a:t>
            </a: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310" name="Google Shape;310;p37" descr="C:\Users\acauser2\Desktop\강의교안 작업\fig_4455\ch05_샘플\코드 5-20.jpg"/>
          <p:cNvPicPr preferRelativeResize="0"/>
          <p:nvPr/>
        </p:nvPicPr>
        <p:blipFill rotWithShape="1">
          <a:blip r:embed="rId3">
            <a:alphaModFix/>
          </a:blip>
          <a:srcRect r="1656" b="-132"/>
          <a:stretch/>
        </p:blipFill>
        <p:spPr>
          <a:xfrm>
            <a:off x="827584" y="2348880"/>
            <a:ext cx="7008088" cy="20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9792" y="4149080"/>
            <a:ext cx="5561856" cy="136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선택자의 용도와 사용법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CSS 개요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선택자</a:t>
            </a:r>
            <a:r>
              <a:rPr lang="ko-KR" dirty="0"/>
              <a:t> - CSS3에서 특정 HTML 태그를 선택할 때 사용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스타일시트 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ko-KR" sz="1600" dirty="0" err="1"/>
              <a:t>CSS로</a:t>
            </a:r>
            <a:r>
              <a:rPr lang="ko-KR" sz="1600" dirty="0"/>
              <a:t> 작성된 코드</a:t>
            </a:r>
            <a:endParaRPr sz="16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ko-KR" sz="1600" dirty="0"/>
              <a:t>&lt;</a:t>
            </a:r>
            <a:r>
              <a:rPr lang="ko-KR" sz="1600" dirty="0" err="1"/>
              <a:t>style</a:t>
            </a:r>
            <a:r>
              <a:rPr lang="ko-KR" sz="1600" dirty="0"/>
              <a:t>&gt;..&lt;/</a:t>
            </a:r>
            <a:r>
              <a:rPr lang="ko-KR" sz="1600" dirty="0" err="1"/>
              <a:t>style</a:t>
            </a:r>
            <a:r>
              <a:rPr lang="ko-KR" sz="1600" dirty="0"/>
              <a:t>&gt;</a:t>
            </a:r>
            <a:endParaRPr lang="en-US" altLang="ko-KR" sz="1600" dirty="0"/>
          </a:p>
          <a:p>
            <a:pPr marL="720725" lvl="2" indent="-185737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Font typeface="Malgun Gothic"/>
              <a:buChar char="-"/>
            </a:pPr>
            <a:r>
              <a:rPr lang="ko-KR" altLang="en-US" sz="1600" dirty="0"/>
              <a:t>주석</a:t>
            </a:r>
            <a:r>
              <a:rPr lang="en-US" altLang="ko-KR" sz="1600" dirty="0"/>
              <a:t>: /*…*/</a:t>
            </a:r>
            <a:endParaRPr sz="1600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82" name="Google Shape;82;p11" descr="C:\Users\acauser2\Desktop\강의교안 작업\fig_4455\ch05_샘플\그림 5-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640" y="1667684"/>
            <a:ext cx="4320480" cy="12366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1"/>
          <p:cNvGrpSpPr/>
          <p:nvPr/>
        </p:nvGrpSpPr>
        <p:grpSpPr>
          <a:xfrm>
            <a:off x="2951820" y="3284985"/>
            <a:ext cx="5334004" cy="3242113"/>
            <a:chOff x="2267745" y="3284985"/>
            <a:chExt cx="5334004" cy="3242113"/>
          </a:xfrm>
        </p:grpSpPr>
        <p:pic>
          <p:nvPicPr>
            <p:cNvPr id="84" name="Google Shape;84;p11" descr="C:\Users\acauser2\Desktop\강의교안 작업\fig_4455\ch05_샘플\코드 5-1(a).jpg"/>
            <p:cNvPicPr preferRelativeResize="0"/>
            <p:nvPr/>
          </p:nvPicPr>
          <p:blipFill rotWithShape="1">
            <a:blip r:embed="rId4">
              <a:alphaModFix/>
            </a:blip>
            <a:srcRect b="5220"/>
            <a:stretch/>
          </p:blipFill>
          <p:spPr>
            <a:xfrm>
              <a:off x="2267745" y="3284985"/>
              <a:ext cx="5334004" cy="20162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1" descr="C:\Users\acauser2\Desktop\강의교안 작업\fig_4455\ch05_샘플\코드 5-1(b).jpg"/>
            <p:cNvPicPr preferRelativeResize="0"/>
            <p:nvPr/>
          </p:nvPicPr>
          <p:blipFill rotWithShape="1">
            <a:blip r:embed="rId5">
              <a:alphaModFix/>
            </a:blip>
            <a:srcRect l="377" t="9514" r="2867"/>
            <a:stretch/>
          </p:blipFill>
          <p:spPr>
            <a:xfrm>
              <a:off x="2290274" y="5229200"/>
              <a:ext cx="5270059" cy="12978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[기본 예제 5-10] 다양한 크기의 단위 적용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3. em 단위 적용하기</a:t>
            </a:r>
            <a:endParaRPr b="1"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 1배=1em=100%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 1.5배=1.5em=150%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초기 설정 크기: 100%</a:t>
            </a:r>
            <a:endParaRPr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b="1" dirty="0"/>
          </a:p>
          <a:p>
            <a:pPr marL="357188" lvl="1" indent="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4. px 단위 적용하기</a:t>
            </a:r>
            <a:endParaRPr dirty="0"/>
          </a:p>
          <a:p>
            <a:pPr marL="720725" lvl="2" indent="-1857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 dirty="0"/>
              <a:t>크기를 절대적으로 지정</a:t>
            </a:r>
            <a:endParaRPr dirty="0"/>
          </a:p>
          <a:p>
            <a:pPr marL="720725" lvl="2" indent="-96837" algn="l" rtl="0">
              <a:lnSpc>
                <a:spcPct val="13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</p:txBody>
      </p:sp>
      <p:pic>
        <p:nvPicPr>
          <p:cNvPr id="318" name="Google Shape;318;p38" descr="C:\Users\acauser2\Desktop\강의교안 작업\fig_4455\ch05_샘플\코드 5-21.jpg"/>
          <p:cNvPicPr preferRelativeResize="0"/>
          <p:nvPr/>
        </p:nvPicPr>
        <p:blipFill rotWithShape="1">
          <a:blip r:embed="rId3">
            <a:alphaModFix/>
          </a:blip>
          <a:srcRect r="43202" b="7842"/>
          <a:stretch/>
        </p:blipFill>
        <p:spPr>
          <a:xfrm>
            <a:off x="3635896" y="1556792"/>
            <a:ext cx="4032449" cy="1954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 descr="C:\Users\acauser2\Desktop\강의교안 작업\fig_4455\ch05_샘플\코드 5-22.jpg"/>
          <p:cNvPicPr preferRelativeResize="0"/>
          <p:nvPr/>
        </p:nvPicPr>
        <p:blipFill rotWithShape="1">
          <a:blip r:embed="rId4">
            <a:alphaModFix/>
          </a:blip>
          <a:srcRect r="44412" b="8463"/>
          <a:stretch/>
        </p:blipFill>
        <p:spPr>
          <a:xfrm>
            <a:off x="3707905" y="3904593"/>
            <a:ext cx="3960440" cy="1934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색상 단위</a:t>
            </a:r>
            <a:endParaRPr dirty="0"/>
          </a:p>
        </p:txBody>
      </p:sp>
      <p:grpSp>
        <p:nvGrpSpPr>
          <p:cNvPr id="326" name="Google Shape;326;p39"/>
          <p:cNvGrpSpPr/>
          <p:nvPr/>
        </p:nvGrpSpPr>
        <p:grpSpPr>
          <a:xfrm>
            <a:off x="395536" y="1268760"/>
            <a:ext cx="5522410" cy="5040560"/>
            <a:chOff x="395536" y="1268760"/>
            <a:chExt cx="4996470" cy="4560510"/>
          </a:xfrm>
        </p:grpSpPr>
        <p:pic>
          <p:nvPicPr>
            <p:cNvPr id="327" name="Google Shape;327;p39" descr="C:\Users\acauser2\Desktop\강의교안 작업\fig_4455\ch05_샘플\표 5-11(a)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5536" y="1268760"/>
              <a:ext cx="4996470" cy="1728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39" descr="C:\Users\acauser2\Desktop\강의교안 작업\fig_4455\ch05_샘플\표 5-11(b).jpg"/>
            <p:cNvPicPr preferRelativeResize="0"/>
            <p:nvPr/>
          </p:nvPicPr>
          <p:blipFill rotWithShape="1">
            <a:blip r:embed="rId4">
              <a:alphaModFix/>
            </a:blip>
            <a:srcRect t="1625"/>
            <a:stretch/>
          </p:blipFill>
          <p:spPr>
            <a:xfrm>
              <a:off x="406966" y="2924944"/>
              <a:ext cx="4920543" cy="29043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BC4330-1A46-4C7E-57C8-CDDFA8E66C51}"/>
              </a:ext>
            </a:extLst>
          </p:cNvPr>
          <p:cNvCxnSpPr>
            <a:cxnSpLocks/>
          </p:cNvCxnSpPr>
          <p:nvPr/>
        </p:nvCxnSpPr>
        <p:spPr>
          <a:xfrm>
            <a:off x="3930445" y="3591232"/>
            <a:ext cx="12609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A6F0AD2-2609-921C-04AE-B79779F4645B}"/>
              </a:ext>
            </a:extLst>
          </p:cNvPr>
          <p:cNvSpPr/>
          <p:nvPr/>
        </p:nvSpPr>
        <p:spPr>
          <a:xfrm>
            <a:off x="5796116" y="5324169"/>
            <a:ext cx="2514600" cy="752168"/>
          </a:xfrm>
          <a:prstGeom prst="wedgeRectCallout">
            <a:avLst>
              <a:gd name="adj1" fmla="val -77157"/>
              <a:gd name="adj2" fmla="val 19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HEX</a:t>
            </a:r>
            <a:r>
              <a:rPr lang="ko-KR" altLang="en-US" dirty="0"/>
              <a:t>코드 투명도</a:t>
            </a:r>
            <a:r>
              <a:rPr lang="en-US" altLang="ko-KR" dirty="0"/>
              <a:t>: 00~FF</a:t>
            </a:r>
          </a:p>
          <a:p>
            <a:pPr algn="ctr"/>
            <a:r>
              <a:rPr lang="en-US" altLang="ko-KR" dirty="0"/>
              <a:t>#</a:t>
            </a:r>
            <a:r>
              <a:rPr lang="en-US" altLang="ko-KR" dirty="0">
                <a:solidFill>
                  <a:srgbClr val="C00000"/>
                </a:solidFill>
              </a:rPr>
              <a:t>FF</a:t>
            </a:r>
            <a:r>
              <a:rPr lang="en-US" altLang="ko-KR" dirty="0"/>
              <a:t>000000: (100%</a:t>
            </a:r>
            <a:r>
              <a:rPr lang="ko-KR" altLang="en-US" dirty="0"/>
              <a:t>투명도</a:t>
            </a:r>
            <a:r>
              <a:rPr lang="en-US" altLang="ko-KR" dirty="0"/>
              <a:t>)</a:t>
            </a:r>
          </a:p>
          <a:p>
            <a:pPr algn="ctr"/>
            <a:r>
              <a:rPr lang="en-US" altLang="ko-KR" dirty="0"/>
              <a:t>#80000000: (50%</a:t>
            </a:r>
            <a:r>
              <a:rPr lang="ko-KR" altLang="en-US" dirty="0"/>
              <a:t>투명도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3E26DD6-10CF-5E67-4774-3314CD09034A}"/>
              </a:ext>
            </a:extLst>
          </p:cNvPr>
          <p:cNvSpPr/>
          <p:nvPr/>
        </p:nvSpPr>
        <p:spPr>
          <a:xfrm>
            <a:off x="5722375" y="4026310"/>
            <a:ext cx="1408470" cy="405581"/>
          </a:xfrm>
          <a:prstGeom prst="wedgeRectCallout">
            <a:avLst>
              <a:gd name="adj1" fmla="val -77157"/>
              <a:gd name="adj2" fmla="val 19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불투명도</a:t>
            </a:r>
            <a:r>
              <a:rPr lang="en-US" altLang="ko-KR" dirty="0"/>
              <a:t>: 50%</a:t>
            </a:r>
            <a:endParaRPr lang="ko-KR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0DD199-258A-1A5C-3412-3F65088DE0CD}"/>
              </a:ext>
            </a:extLst>
          </p:cNvPr>
          <p:cNvCxnSpPr>
            <a:cxnSpLocks/>
          </p:cNvCxnSpPr>
          <p:nvPr/>
        </p:nvCxnSpPr>
        <p:spPr>
          <a:xfrm>
            <a:off x="4055806" y="3790336"/>
            <a:ext cx="12609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06 CSS3 단위</a:t>
            </a:r>
            <a:endParaRPr/>
          </a:p>
        </p:txBody>
      </p:sp>
      <p:sp>
        <p:nvSpPr>
          <p:cNvPr id="334" name="Google Shape;334;p40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색상 선택 도구</a:t>
            </a: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endParaRPr dirty="0"/>
          </a:p>
          <a:p>
            <a:pPr marL="355600" lvl="0" indent="-261938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 dirty="0"/>
              <a:t>URL 단위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/>
              <a:t>이미지나 글꼴 파일을 불러올 때 사용</a:t>
            </a:r>
            <a:endParaRPr dirty="0"/>
          </a:p>
          <a:p>
            <a:pPr marL="534988" lvl="1" indent="-177800" algn="l" rtl="0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 dirty="0" err="1"/>
              <a:t>url</a:t>
            </a:r>
            <a:r>
              <a:rPr lang="ko-KR" dirty="0"/>
              <a:t>(‘경로’)</a:t>
            </a:r>
            <a:endParaRPr lang="en-US" altLang="ko-KR" dirty="0"/>
          </a:p>
          <a:p>
            <a:pPr marL="992188" lvl="2" indent="-177800">
              <a:spcBef>
                <a:spcPts val="320"/>
              </a:spcBef>
              <a:buSzPts val="1600"/>
              <a:buChar char="▪"/>
            </a:pPr>
            <a:r>
              <a:rPr lang="en-US" dirty="0"/>
              <a:t>background-image: </a:t>
            </a:r>
            <a:r>
              <a:rPr lang="en-US" dirty="0" err="1"/>
              <a:t>url</a:t>
            </a:r>
            <a:r>
              <a:rPr lang="en-US" dirty="0"/>
              <a:t>(‘picture.jpg’);</a:t>
            </a:r>
          </a:p>
          <a:p>
            <a:pPr marL="992188" lvl="2" indent="-177800">
              <a:spcBef>
                <a:spcPts val="320"/>
              </a:spcBef>
              <a:buSzPts val="1600"/>
              <a:buFont typeface="Arial"/>
              <a:buChar char="▪"/>
            </a:pPr>
            <a:r>
              <a:rPr lang="en-US" altLang="ko-KR" dirty="0"/>
              <a:t>background-image: </a:t>
            </a:r>
            <a:r>
              <a:rPr lang="en-US" altLang="ko-KR" dirty="0" err="1"/>
              <a:t>url</a:t>
            </a:r>
            <a:r>
              <a:rPr lang="en-US" altLang="ko-KR" dirty="0"/>
              <a:t>(‘/other/picture.jpg’);</a:t>
            </a:r>
            <a:endParaRPr dirty="0"/>
          </a:p>
        </p:txBody>
      </p:sp>
      <p:pic>
        <p:nvPicPr>
          <p:cNvPr id="335" name="Google Shape;335;p40" descr="C:\Users\acauser2\Desktop\강의교안 작업\fig_4455\ch05_샘플\그림 5-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3" y="1208182"/>
            <a:ext cx="3764443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78DB5E0-56D4-0ACE-E18A-0938B7E5EF32}"/>
              </a:ext>
            </a:extLst>
          </p:cNvPr>
          <p:cNvSpPr/>
          <p:nvPr/>
        </p:nvSpPr>
        <p:spPr>
          <a:xfrm>
            <a:off x="4439265" y="2123768"/>
            <a:ext cx="1076632" cy="405581"/>
          </a:xfrm>
          <a:prstGeom prst="wedgeRectCallout">
            <a:avLst>
              <a:gd name="adj1" fmla="val -77157"/>
              <a:gd name="adj2" fmla="val 19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색상 선택</a:t>
            </a:r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선택자의 용도와 사용법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CSS </a:t>
            </a:r>
            <a:r>
              <a:rPr lang="ko-KR" dirty="0" err="1"/>
              <a:t>선택자</a:t>
            </a:r>
            <a:r>
              <a:rPr lang="ko-KR" dirty="0"/>
              <a:t> 종류</a:t>
            </a: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92" name="Google Shape;92;p12" descr="C:\Users\acauser2\Desktop\강의교안 작업\fig_4455\ch05_샘플\표 5-1(a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311063"/>
            <a:ext cx="5988584" cy="463821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8F1AB51-660C-620F-E086-1C933EAE1AC9}"/>
              </a:ext>
            </a:extLst>
          </p:cNvPr>
          <p:cNvSpPr/>
          <p:nvPr/>
        </p:nvSpPr>
        <p:spPr>
          <a:xfrm>
            <a:off x="6465765" y="3548742"/>
            <a:ext cx="892978" cy="355600"/>
          </a:xfrm>
          <a:prstGeom prst="wedgeRectCallout">
            <a:avLst>
              <a:gd name="adj1" fmla="val -94280"/>
              <a:gd name="adj2" fmla="val 503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Tilde: ~</a:t>
            </a:r>
            <a:endParaRPr lang="ko-KR" alt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41D4B14-397F-D95A-2B8D-1406338B76DF}"/>
              </a:ext>
            </a:extLst>
          </p:cNvPr>
          <p:cNvSpPr/>
          <p:nvPr/>
        </p:nvSpPr>
        <p:spPr>
          <a:xfrm>
            <a:off x="6574620" y="4542972"/>
            <a:ext cx="849435" cy="355600"/>
          </a:xfrm>
          <a:prstGeom prst="wedgeRectCallout">
            <a:avLst>
              <a:gd name="adj1" fmla="val -88849"/>
              <a:gd name="adj2" fmla="val -47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Caret: ^</a:t>
            </a:r>
            <a:endParaRPr lang="ko-KR" altLang="en-US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CDF71C0-B79E-CB01-5635-5F95CD76EEA2}"/>
              </a:ext>
            </a:extLst>
          </p:cNvPr>
          <p:cNvSpPr/>
          <p:nvPr/>
        </p:nvSpPr>
        <p:spPr>
          <a:xfrm>
            <a:off x="6240793" y="4064000"/>
            <a:ext cx="1234063" cy="355600"/>
          </a:xfrm>
          <a:prstGeom prst="wedgeRectCallout">
            <a:avLst>
              <a:gd name="adj1" fmla="val -88849"/>
              <a:gd name="adj2" fmla="val 136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Vertical bar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선택자의 용도와 사용법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CSS 선택자 종류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5" name="Google Shape;99;p13" descr="C:\Users\acauser2\Desktop\강의교안 작업\fig_4455\ch05_샘플\표 5-1(b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887" y="1242641"/>
            <a:ext cx="5478410" cy="520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01 선택자의 용도와 사용법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CSS 선택자 종류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5" name="Google Shape;106;p14" descr="C:\Users\acauser2\Desktop\강의교안 작업\fig_4455\ch05_샘플\표 5-1(c)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647" y="1810428"/>
            <a:ext cx="5492246" cy="331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9;p13" descr="C:\Users\acauser2\Desktop\강의교안 작업\fig_4455\ch05_샘플\표 5-1(b).jpg"/>
          <p:cNvPicPr preferRelativeResize="0"/>
          <p:nvPr/>
        </p:nvPicPr>
        <p:blipFill rotWithShape="1">
          <a:blip r:embed="rId4">
            <a:alphaModFix/>
          </a:blip>
          <a:srcRect b="93042"/>
          <a:stretch/>
        </p:blipFill>
        <p:spPr>
          <a:xfrm>
            <a:off x="850158" y="1499312"/>
            <a:ext cx="5478410" cy="361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/>
              <a:t>기본 선택자</a:t>
            </a: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13" name="Google Shape;113;p15" descr="C:\Users\acauser2\Desktop\강의교안 작업\fig_4455\ch05_샘플\표 5-2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544" y="1484784"/>
            <a:ext cx="6884654" cy="23762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E904B2-AB96-F38B-F034-7F2F8B9773EA}"/>
              </a:ext>
            </a:extLst>
          </p:cNvPr>
          <p:cNvCxnSpPr>
            <a:cxnSpLocks/>
          </p:cNvCxnSpPr>
          <p:nvPr/>
        </p:nvCxnSpPr>
        <p:spPr>
          <a:xfrm>
            <a:off x="4542034" y="3151123"/>
            <a:ext cx="275139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5-1] 전체 </a:t>
            </a:r>
            <a:r>
              <a:rPr lang="ko-KR" dirty="0" err="1"/>
              <a:t>선택자와</a:t>
            </a:r>
            <a:r>
              <a:rPr lang="ko-KR" dirty="0"/>
              <a:t> 태그 </a:t>
            </a:r>
            <a:r>
              <a:rPr lang="ko-KR" dirty="0" err="1"/>
              <a:t>선택자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1. 전체 </a:t>
            </a:r>
            <a:r>
              <a:rPr lang="ko-KR" b="1" dirty="0" err="1"/>
              <a:t>선택자</a:t>
            </a:r>
            <a:r>
              <a:rPr lang="ko-KR" b="1" dirty="0"/>
              <a:t> 적용하기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20" name="Google Shape;120;p16" descr="C:\Users\acauser2\Desktop\강의교안 작업\fig_4455\ch05_샘플\코드 5-2.jpg"/>
          <p:cNvPicPr preferRelativeResize="0"/>
          <p:nvPr/>
        </p:nvPicPr>
        <p:blipFill rotWithShape="1">
          <a:blip r:embed="rId3">
            <a:alphaModFix/>
          </a:blip>
          <a:srcRect b="4994"/>
          <a:stretch/>
        </p:blipFill>
        <p:spPr>
          <a:xfrm>
            <a:off x="687530" y="1916832"/>
            <a:ext cx="7628886" cy="38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6300192" y="836712"/>
            <a:ext cx="2664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sz="1600" b="1" i="0" u="sng" strike="noStrike" cap="none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5"/>
              </a:rPr>
              <a:t>온라인 에디터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5338496C-55B1-594E-A6D0-DD8B42578620}"/>
              </a:ext>
            </a:extLst>
          </p:cNvPr>
          <p:cNvSpPr/>
          <p:nvPr/>
        </p:nvSpPr>
        <p:spPr>
          <a:xfrm>
            <a:off x="94343" y="3606799"/>
            <a:ext cx="1124857" cy="355600"/>
          </a:xfrm>
          <a:prstGeom prst="wedgeRectCallout">
            <a:avLst>
              <a:gd name="adj1" fmla="val 75269"/>
              <a:gd name="adj2" fmla="val -14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모두 적용</a:t>
            </a:r>
            <a:r>
              <a:rPr lang="en-US" altLang="ko-KR" dirty="0"/>
              <a:t>: *</a:t>
            </a:r>
            <a:endParaRPr lang="ko-KR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63500" y="51786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algun Gothic"/>
              <a:buNone/>
            </a:pPr>
            <a:r>
              <a:rPr lang="ko-KR"/>
              <a:t>02 기본 선택자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55600" lvl="0" indent="-261938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600"/>
              <a:buChar char="▪"/>
            </a:pPr>
            <a:r>
              <a:rPr lang="ko-KR" dirty="0"/>
              <a:t>[기본 예제 5-1] 전체 </a:t>
            </a:r>
            <a:r>
              <a:rPr lang="ko-KR" dirty="0" err="1"/>
              <a:t>선택자와</a:t>
            </a:r>
            <a:r>
              <a:rPr lang="ko-KR" dirty="0"/>
              <a:t> 태그 </a:t>
            </a:r>
            <a:r>
              <a:rPr lang="ko-KR" dirty="0" err="1"/>
              <a:t>선택자</a:t>
            </a:r>
            <a:endParaRPr dirty="0"/>
          </a:p>
          <a:p>
            <a:pPr marL="357188" lvl="1" indent="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r>
              <a:rPr lang="ko-KR" b="1" dirty="0"/>
              <a:t>2. 태그 </a:t>
            </a:r>
            <a:r>
              <a:rPr lang="ko-KR" b="1" dirty="0" err="1"/>
              <a:t>선택자</a:t>
            </a:r>
            <a:r>
              <a:rPr lang="ko-KR" b="1" dirty="0"/>
              <a:t> 적용하기</a:t>
            </a: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b="1" dirty="0"/>
          </a:p>
          <a:p>
            <a:pPr marL="534988" lvl="1" indent="-1778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Char char="▪"/>
            </a:pPr>
            <a:r>
              <a:rPr lang="ko-KR" b="1" dirty="0" err="1"/>
              <a:t>선택자</a:t>
            </a:r>
            <a:r>
              <a:rPr lang="ko-KR" b="1" dirty="0"/>
              <a:t> 여러 개에 속성 적용하기: 쉼표 사용</a:t>
            </a:r>
            <a:endParaRPr b="1"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b="1"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534988" lvl="1" indent="-76200" algn="l" rtl="0">
              <a:lnSpc>
                <a:spcPct val="130000"/>
              </a:lnSpc>
              <a:spcBef>
                <a:spcPts val="52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355600" lvl="0" indent="-96838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endParaRPr dirty="0"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30245"/>
          <a:stretch/>
        </p:blipFill>
        <p:spPr>
          <a:xfrm>
            <a:off x="899592" y="1594510"/>
            <a:ext cx="5328592" cy="309965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7885690" y="836712"/>
            <a:ext cx="129482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/>
              </a:rPr>
              <a:t>코드 데모</a:t>
            </a:r>
            <a:endParaRPr sz="1600" b="1">
              <a:solidFill>
                <a:srgbClr val="49442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" name="Google Shape;130;p17" descr="C:\Users\acauser2\Desktop\강의교안 작업\fig_4455\ch05_샘플\그림 5-2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1022" y="5229200"/>
            <a:ext cx="6480720" cy="134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11960" y="1832949"/>
            <a:ext cx="4790094" cy="12241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B29445ED-4552-4F4B-6C28-628C84E55AB7}"/>
              </a:ext>
            </a:extLst>
          </p:cNvPr>
          <p:cNvSpPr/>
          <p:nvPr/>
        </p:nvSpPr>
        <p:spPr>
          <a:xfrm>
            <a:off x="3120222" y="5116285"/>
            <a:ext cx="2576635" cy="355600"/>
          </a:xfrm>
          <a:prstGeom prst="wedgeRectCallout">
            <a:avLst>
              <a:gd name="adj1" fmla="val -20487"/>
              <a:gd name="adj2" fmla="val 91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각 태그에 개별적으로 적용됨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895</Words>
  <Application>Microsoft Office PowerPoint</Application>
  <PresentationFormat>On-screen Show (4:3)</PresentationFormat>
  <Paragraphs>371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d2coding</vt:lpstr>
      <vt:lpstr>HY헤드라인M</vt:lpstr>
      <vt:lpstr>Iropke Batang</vt:lpstr>
      <vt:lpstr>Noto Sans Symbols</vt:lpstr>
      <vt:lpstr>Dotum</vt:lpstr>
      <vt:lpstr>Malgun Gothic</vt:lpstr>
      <vt:lpstr>Arial</vt:lpstr>
      <vt:lpstr>Verdana</vt:lpstr>
      <vt:lpstr>1_Office 테마</vt:lpstr>
      <vt:lpstr>CSS3 기초: 선택자와 단위</vt:lpstr>
      <vt:lpstr>Contents</vt:lpstr>
      <vt:lpstr>01 선택자의 용도와 사용법</vt:lpstr>
      <vt:lpstr>01 선택자의 용도와 사용법</vt:lpstr>
      <vt:lpstr>01 선택자의 용도와 사용법</vt:lpstr>
      <vt:lpstr>01 선택자의 용도와 사용법</vt:lpstr>
      <vt:lpstr>02 기본 선택자</vt:lpstr>
      <vt:lpstr>02 기본 선택자</vt:lpstr>
      <vt:lpstr>02 기본 선택자</vt:lpstr>
      <vt:lpstr>02 기본 선택자</vt:lpstr>
      <vt:lpstr>02 기본 선택자</vt:lpstr>
      <vt:lpstr>02 기본 선택자</vt:lpstr>
      <vt:lpstr>02 기본 선택자</vt:lpstr>
      <vt:lpstr>03 속성 선택자</vt:lpstr>
      <vt:lpstr>04 후손 선택자와 자손 선택자</vt:lpstr>
      <vt:lpstr>04 후손 선택자와 자손 선택자</vt:lpstr>
      <vt:lpstr>04 후손 선택자와 자손 선택자</vt:lpstr>
      <vt:lpstr>04 후손 선택자와 자손 선택자</vt:lpstr>
      <vt:lpstr>04 후손 선택자와 자손 선택자</vt:lpstr>
      <vt:lpstr>04 후손 선택자와 자손 선택자</vt:lpstr>
      <vt:lpstr>05 반응 · 상태 · 구조 선택자</vt:lpstr>
      <vt:lpstr>05 반응 · 상태 · 구조 선택자</vt:lpstr>
      <vt:lpstr>05 반응 · 상태 · 구조 선택자</vt:lpstr>
      <vt:lpstr>05 반응 · 상태 · 구조 선택자</vt:lpstr>
      <vt:lpstr>05 반응 · 상태 · 구조 선택자</vt:lpstr>
      <vt:lpstr>05 반응 · 상태 · 구조 선택자</vt:lpstr>
      <vt:lpstr>06 CSS3 단위</vt:lpstr>
      <vt:lpstr>06 CSS3 단위</vt:lpstr>
      <vt:lpstr>06 CSS3 단위</vt:lpstr>
      <vt:lpstr>06 CSS3 단위</vt:lpstr>
      <vt:lpstr>06 CSS3 단위</vt:lpstr>
      <vt:lpstr>06 CSS3 단위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김종완</cp:lastModifiedBy>
  <cp:revision>3</cp:revision>
  <dcterms:modified xsi:type="dcterms:W3CDTF">2023-03-16T13:37:51Z</dcterms:modified>
</cp:coreProperties>
</file>